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65" r:id="rId3"/>
    <p:sldId id="285" r:id="rId4"/>
    <p:sldId id="266" r:id="rId5"/>
    <p:sldId id="283" r:id="rId6"/>
    <p:sldId id="298" r:id="rId7"/>
    <p:sldId id="293" r:id="rId8"/>
    <p:sldId id="304" r:id="rId9"/>
    <p:sldId id="294" r:id="rId10"/>
    <p:sldId id="299" r:id="rId11"/>
    <p:sldId id="300" r:id="rId12"/>
    <p:sldId id="301" r:id="rId13"/>
    <p:sldId id="302" r:id="rId14"/>
    <p:sldId id="277" r:id="rId15"/>
    <p:sldId id="275" r:id="rId16"/>
    <p:sldId id="30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D25"/>
    <a:srgbClr val="FAA209"/>
    <a:srgbClr val="4E4B4C"/>
    <a:srgbClr val="1C7515"/>
    <a:srgbClr val="19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6424" autoAdjust="0"/>
  </p:normalViewPr>
  <p:slideViewPr>
    <p:cSldViewPr snapToGrid="0" showGuides="1">
      <p:cViewPr varScale="1">
        <p:scale>
          <a:sx n="95" d="100"/>
          <a:sy n="95" d="100"/>
        </p:scale>
        <p:origin x="1662" y="66"/>
      </p:cViewPr>
      <p:guideLst>
        <p:guide orient="horz" pos="25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A00F1-8F93-4737-9E97-696C27DA032A}" type="datetimeFigureOut">
              <a:rPr lang="fr-CA" smtClean="0"/>
              <a:t>2023-01-08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5013-6027-4119-8266-D6CF39B67E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12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5013-6027-4119-8266-D6CF39B67EE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29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3DAA7-6200-47C6-B2CC-A1099B8688D4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5013-6027-4119-8266-D6CF39B67EE1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58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5013-6027-4119-8266-D6CF39B67EE1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49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145"/>
            <a:ext cx="9151258" cy="350362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FAA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0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1145"/>
            <a:ext cx="9151256" cy="350362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FAA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7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4"/>
          <a:stretch/>
        </p:blipFill>
        <p:spPr>
          <a:xfrm>
            <a:off x="1" y="1816518"/>
            <a:ext cx="9151258" cy="393658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FAA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2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891145"/>
            <a:ext cx="9143999" cy="350362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FAA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91145"/>
            <a:ext cx="9151254" cy="350362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FAA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91145"/>
            <a:ext cx="9151254" cy="350362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1258" cy="3580566"/>
          </a:xfrm>
          <a:prstGeom prst="rect">
            <a:avLst/>
          </a:prstGeom>
          <a:gradFill>
            <a:gsLst>
              <a:gs pos="56000">
                <a:srgbClr val="4E4B4C"/>
              </a:gs>
              <a:gs pos="100000">
                <a:srgbClr val="4E4B4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9857" r="9137" b="27963"/>
          <a:stretch/>
        </p:blipFill>
        <p:spPr>
          <a:xfrm>
            <a:off x="0" y="-29029"/>
            <a:ext cx="6497365" cy="3427661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3770169" y="-14297"/>
            <a:ext cx="5076149" cy="5116006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62200 w 5128888"/>
              <a:gd name="connsiteY0" fmla="*/ 1175241 h 6253147"/>
              <a:gd name="connsiteX1" fmla="*/ 73314 w 5128888"/>
              <a:gd name="connsiteY1" fmla="*/ 4988088 h 6253147"/>
              <a:gd name="connsiteX2" fmla="*/ 1011427 w 5128888"/>
              <a:gd name="connsiteY2" fmla="*/ 5748665 h 6253147"/>
              <a:gd name="connsiteX3" fmla="*/ 1987052 w 5128888"/>
              <a:gd name="connsiteY3" fmla="*/ 5743903 h 6253147"/>
              <a:gd name="connsiteX4" fmla="*/ 2609516 w 5128888"/>
              <a:gd name="connsiteY4" fmla="*/ 6253147 h 6253147"/>
              <a:gd name="connsiteX5" fmla="*/ 3165402 w 5128888"/>
              <a:gd name="connsiteY5" fmla="*/ 5739534 h 6253147"/>
              <a:gd name="connsiteX6" fmla="*/ 4414405 w 5128888"/>
              <a:gd name="connsiteY6" fmla="*/ 5739534 h 6253147"/>
              <a:gd name="connsiteX7" fmla="*/ 5127667 w 5128888"/>
              <a:gd name="connsiteY7" fmla="*/ 5137707 h 6253147"/>
              <a:gd name="connsiteX8" fmla="*/ 5127667 w 5128888"/>
              <a:gd name="connsiteY8" fmla="*/ 3175 h 6253147"/>
              <a:gd name="connsiteX9" fmla="*/ 4813244 w 5128888"/>
              <a:gd name="connsiteY9" fmla="*/ 0 h 6253147"/>
              <a:gd name="connsiteX0" fmla="*/ 62200 w 5128888"/>
              <a:gd name="connsiteY0" fmla="*/ 1172066 h 6249972"/>
              <a:gd name="connsiteX1" fmla="*/ 73314 w 5128888"/>
              <a:gd name="connsiteY1" fmla="*/ 4984913 h 6249972"/>
              <a:gd name="connsiteX2" fmla="*/ 1011427 w 5128888"/>
              <a:gd name="connsiteY2" fmla="*/ 5745490 h 6249972"/>
              <a:gd name="connsiteX3" fmla="*/ 1987052 w 5128888"/>
              <a:gd name="connsiteY3" fmla="*/ 5740728 h 6249972"/>
              <a:gd name="connsiteX4" fmla="*/ 2609516 w 5128888"/>
              <a:gd name="connsiteY4" fmla="*/ 6249972 h 6249972"/>
              <a:gd name="connsiteX5" fmla="*/ 3165402 w 5128888"/>
              <a:gd name="connsiteY5" fmla="*/ 5736359 h 6249972"/>
              <a:gd name="connsiteX6" fmla="*/ 4414405 w 5128888"/>
              <a:gd name="connsiteY6" fmla="*/ 5736359 h 6249972"/>
              <a:gd name="connsiteX7" fmla="*/ 5127667 w 5128888"/>
              <a:gd name="connsiteY7" fmla="*/ 5134532 h 6249972"/>
              <a:gd name="connsiteX8" fmla="*/ 5127667 w 5128888"/>
              <a:gd name="connsiteY8" fmla="*/ 0 h 6249972"/>
              <a:gd name="connsiteX0" fmla="*/ 62200 w 5128888"/>
              <a:gd name="connsiteY0" fmla="*/ 29066 h 5106972"/>
              <a:gd name="connsiteX1" fmla="*/ 73314 w 5128888"/>
              <a:gd name="connsiteY1" fmla="*/ 3841913 h 5106972"/>
              <a:gd name="connsiteX2" fmla="*/ 1011427 w 5128888"/>
              <a:gd name="connsiteY2" fmla="*/ 4602490 h 5106972"/>
              <a:gd name="connsiteX3" fmla="*/ 1987052 w 5128888"/>
              <a:gd name="connsiteY3" fmla="*/ 4597728 h 5106972"/>
              <a:gd name="connsiteX4" fmla="*/ 2609516 w 5128888"/>
              <a:gd name="connsiteY4" fmla="*/ 5106972 h 5106972"/>
              <a:gd name="connsiteX5" fmla="*/ 3165402 w 5128888"/>
              <a:gd name="connsiteY5" fmla="*/ 4593359 h 5106972"/>
              <a:gd name="connsiteX6" fmla="*/ 4414405 w 5128888"/>
              <a:gd name="connsiteY6" fmla="*/ 4593359 h 5106972"/>
              <a:gd name="connsiteX7" fmla="*/ 5127667 w 5128888"/>
              <a:gd name="connsiteY7" fmla="*/ 3991532 h 5106972"/>
              <a:gd name="connsiteX8" fmla="*/ 5127667 w 51288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84191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66688"/>
              <a:gd name="connsiteY0" fmla="*/ 29066 h 5106972"/>
              <a:gd name="connsiteX1" fmla="*/ 11114 w 5066688"/>
              <a:gd name="connsiteY1" fmla="*/ 3781623 h 5106972"/>
              <a:gd name="connsiteX2" fmla="*/ 949227 w 5066688"/>
              <a:gd name="connsiteY2" fmla="*/ 4602490 h 5106972"/>
              <a:gd name="connsiteX3" fmla="*/ 1924852 w 5066688"/>
              <a:gd name="connsiteY3" fmla="*/ 4597728 h 5106972"/>
              <a:gd name="connsiteX4" fmla="*/ 2547316 w 5066688"/>
              <a:gd name="connsiteY4" fmla="*/ 5106972 h 5106972"/>
              <a:gd name="connsiteX5" fmla="*/ 3103202 w 5066688"/>
              <a:gd name="connsiteY5" fmla="*/ 4593359 h 5106972"/>
              <a:gd name="connsiteX6" fmla="*/ 4352205 w 5066688"/>
              <a:gd name="connsiteY6" fmla="*/ 4593359 h 5106972"/>
              <a:gd name="connsiteX7" fmla="*/ 5065467 w 5066688"/>
              <a:gd name="connsiteY7" fmla="*/ 3991532 h 5106972"/>
              <a:gd name="connsiteX8" fmla="*/ 5065467 w 5066688"/>
              <a:gd name="connsiteY8" fmla="*/ 0 h 5106972"/>
              <a:gd name="connsiteX0" fmla="*/ 0 w 5076149"/>
              <a:gd name="connsiteY0" fmla="*/ 29066 h 5106972"/>
              <a:gd name="connsiteX1" fmla="*/ 11114 w 5076149"/>
              <a:gd name="connsiteY1" fmla="*/ 3781623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2558 w 5078707"/>
              <a:gd name="connsiteY0" fmla="*/ 29066 h 5106972"/>
              <a:gd name="connsiteX1" fmla="*/ 3624 w 5078707"/>
              <a:gd name="connsiteY1" fmla="*/ 3751478 h 5106972"/>
              <a:gd name="connsiteX2" fmla="*/ 951785 w 5078707"/>
              <a:gd name="connsiteY2" fmla="*/ 4602490 h 5106972"/>
              <a:gd name="connsiteX3" fmla="*/ 1927410 w 5078707"/>
              <a:gd name="connsiteY3" fmla="*/ 4597728 h 5106972"/>
              <a:gd name="connsiteX4" fmla="*/ 2549874 w 5078707"/>
              <a:gd name="connsiteY4" fmla="*/ 5106972 h 5106972"/>
              <a:gd name="connsiteX5" fmla="*/ 3105760 w 5078707"/>
              <a:gd name="connsiteY5" fmla="*/ 4593359 h 5106972"/>
              <a:gd name="connsiteX6" fmla="*/ 4354763 w 5078707"/>
              <a:gd name="connsiteY6" fmla="*/ 4593359 h 5106972"/>
              <a:gd name="connsiteX7" fmla="*/ 5078074 w 5078707"/>
              <a:gd name="connsiteY7" fmla="*/ 3931241 h 5106972"/>
              <a:gd name="connsiteX8" fmla="*/ 5068025 w 5078707"/>
              <a:gd name="connsiteY8" fmla="*/ 0 h 5106972"/>
              <a:gd name="connsiteX0" fmla="*/ 0 w 5076149"/>
              <a:gd name="connsiteY0" fmla="*/ 29066 h 5106972"/>
              <a:gd name="connsiteX1" fmla="*/ 31211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0 w 5076149"/>
              <a:gd name="connsiteY0" fmla="*/ 29066 h 5106972"/>
              <a:gd name="connsiteX1" fmla="*/ 11115 w 5076149"/>
              <a:gd name="connsiteY1" fmla="*/ 3741430 h 5106972"/>
              <a:gd name="connsiteX2" fmla="*/ 949227 w 5076149"/>
              <a:gd name="connsiteY2" fmla="*/ 4602490 h 5106972"/>
              <a:gd name="connsiteX3" fmla="*/ 1924852 w 5076149"/>
              <a:gd name="connsiteY3" fmla="*/ 4597728 h 5106972"/>
              <a:gd name="connsiteX4" fmla="*/ 2547316 w 5076149"/>
              <a:gd name="connsiteY4" fmla="*/ 5106972 h 5106972"/>
              <a:gd name="connsiteX5" fmla="*/ 3103202 w 5076149"/>
              <a:gd name="connsiteY5" fmla="*/ 4593359 h 5106972"/>
              <a:gd name="connsiteX6" fmla="*/ 4352205 w 5076149"/>
              <a:gd name="connsiteY6" fmla="*/ 4593359 h 5106972"/>
              <a:gd name="connsiteX7" fmla="*/ 5075516 w 5076149"/>
              <a:gd name="connsiteY7" fmla="*/ 3931241 h 5106972"/>
              <a:gd name="connsiteX8" fmla="*/ 5065467 w 5076149"/>
              <a:gd name="connsiteY8" fmla="*/ 0 h 5106972"/>
              <a:gd name="connsiteX0" fmla="*/ 62200 w 5138349"/>
              <a:gd name="connsiteY0" fmla="*/ 0 h 5116006"/>
              <a:gd name="connsiteX1" fmla="*/ 73315 w 5138349"/>
              <a:gd name="connsiteY1" fmla="*/ 3750464 h 5116006"/>
              <a:gd name="connsiteX2" fmla="*/ 1011427 w 5138349"/>
              <a:gd name="connsiteY2" fmla="*/ 4611524 h 5116006"/>
              <a:gd name="connsiteX3" fmla="*/ 1987052 w 5138349"/>
              <a:gd name="connsiteY3" fmla="*/ 4606762 h 5116006"/>
              <a:gd name="connsiteX4" fmla="*/ 2609516 w 5138349"/>
              <a:gd name="connsiteY4" fmla="*/ 5116006 h 5116006"/>
              <a:gd name="connsiteX5" fmla="*/ 3165402 w 5138349"/>
              <a:gd name="connsiteY5" fmla="*/ 4602393 h 5116006"/>
              <a:gd name="connsiteX6" fmla="*/ 4414405 w 5138349"/>
              <a:gd name="connsiteY6" fmla="*/ 4602393 h 5116006"/>
              <a:gd name="connsiteX7" fmla="*/ 5137716 w 5138349"/>
              <a:gd name="connsiteY7" fmla="*/ 3940275 h 5116006"/>
              <a:gd name="connsiteX8" fmla="*/ 5127667 w 5138349"/>
              <a:gd name="connsiteY8" fmla="*/ 9034 h 5116006"/>
              <a:gd name="connsiteX0" fmla="*/ 0 w 5076149"/>
              <a:gd name="connsiteY0" fmla="*/ 0 h 5116006"/>
              <a:gd name="connsiteX1" fmla="*/ 11115 w 5076149"/>
              <a:gd name="connsiteY1" fmla="*/ 3750464 h 5116006"/>
              <a:gd name="connsiteX2" fmla="*/ 949227 w 5076149"/>
              <a:gd name="connsiteY2" fmla="*/ 4611524 h 5116006"/>
              <a:gd name="connsiteX3" fmla="*/ 1924852 w 5076149"/>
              <a:gd name="connsiteY3" fmla="*/ 4606762 h 5116006"/>
              <a:gd name="connsiteX4" fmla="*/ 2547316 w 5076149"/>
              <a:gd name="connsiteY4" fmla="*/ 5116006 h 5116006"/>
              <a:gd name="connsiteX5" fmla="*/ 3103202 w 5076149"/>
              <a:gd name="connsiteY5" fmla="*/ 4602393 h 5116006"/>
              <a:gd name="connsiteX6" fmla="*/ 4352205 w 5076149"/>
              <a:gd name="connsiteY6" fmla="*/ 4602393 h 5116006"/>
              <a:gd name="connsiteX7" fmla="*/ 5075516 w 5076149"/>
              <a:gd name="connsiteY7" fmla="*/ 3940275 h 5116006"/>
              <a:gd name="connsiteX8" fmla="*/ 5065467 w 5076149"/>
              <a:gd name="connsiteY8" fmla="*/ 9034 h 51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149" h="5116006">
                <a:moveTo>
                  <a:pt x="0" y="0"/>
                </a:moveTo>
                <a:cubicBezTo>
                  <a:pt x="0" y="1737674"/>
                  <a:pt x="5310" y="3000927"/>
                  <a:pt x="11115" y="3750464"/>
                </a:cubicBezTo>
                <a:cubicBezTo>
                  <a:pt x="16920" y="4500001"/>
                  <a:pt x="428446" y="4592670"/>
                  <a:pt x="949227" y="4611524"/>
                </a:cubicBezTo>
                <a:lnTo>
                  <a:pt x="1924852" y="4606762"/>
                </a:lnTo>
                <a:cubicBezTo>
                  <a:pt x="2462670" y="4628758"/>
                  <a:pt x="2433997" y="5116038"/>
                  <a:pt x="2547316" y="5116006"/>
                </a:cubicBezTo>
                <a:cubicBezTo>
                  <a:pt x="2676444" y="5116169"/>
                  <a:pt x="2682334" y="4607401"/>
                  <a:pt x="3103202" y="4602393"/>
                </a:cubicBezTo>
                <a:lnTo>
                  <a:pt x="4352205" y="4602393"/>
                </a:lnTo>
                <a:cubicBezTo>
                  <a:pt x="4836114" y="4592966"/>
                  <a:pt x="5072374" y="4270213"/>
                  <a:pt x="5075516" y="3940275"/>
                </a:cubicBezTo>
                <a:cubicBezTo>
                  <a:pt x="5079749" y="2228764"/>
                  <a:pt x="5061234" y="1720545"/>
                  <a:pt x="5065467" y="9034"/>
                </a:cubicBezTo>
              </a:path>
            </a:pathLst>
          </a:custGeom>
          <a:solidFill>
            <a:srgbClr val="FAA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49699" y="402523"/>
            <a:ext cx="4718633" cy="2427097"/>
          </a:xfrm>
          <a:noFill/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49698" y="2921696"/>
            <a:ext cx="4718634" cy="10191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A5BC-EBA4-4C98-9D2F-FE42F15D6838}" type="datetimeFigureOut">
              <a:rPr lang="fr-CA" smtClean="0"/>
              <a:t>2023-01-08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80DC-9E51-40C1-8F83-AB959E9BD0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30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4971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70"/>
            <a:ext cx="9144000" cy="14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51258" cy="365126"/>
          </a:xfrm>
          <a:prstGeom prst="rect">
            <a:avLst/>
          </a:prstGeom>
          <a:solidFill>
            <a:srgbClr val="4E4B4C"/>
          </a:solidFill>
          <a:ln>
            <a:solidFill>
              <a:srgbClr val="4E4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Image 2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33498" r="-286" b="-112"/>
          <a:stretch/>
        </p:blipFill>
        <p:spPr>
          <a:xfrm>
            <a:off x="-2382" y="4084"/>
            <a:ext cx="7286172" cy="3672114"/>
          </a:xfrm>
          <a:prstGeom prst="rect">
            <a:avLst/>
          </a:prstGeom>
        </p:spPr>
      </p:pic>
      <p:sp>
        <p:nvSpPr>
          <p:cNvPr id="25" name="Forme libre 24"/>
          <p:cNvSpPr/>
          <p:nvPr userDrawn="1"/>
        </p:nvSpPr>
        <p:spPr>
          <a:xfrm rot="16200000">
            <a:off x="9998" y="189276"/>
            <a:ext cx="563409" cy="599305"/>
          </a:xfrm>
          <a:custGeom>
            <a:avLst/>
            <a:gdLst>
              <a:gd name="connsiteX0" fmla="*/ 0 w 5062194"/>
              <a:gd name="connsiteY0" fmla="*/ 0 h 6297106"/>
              <a:gd name="connsiteX1" fmla="*/ 0 w 5062194"/>
              <a:gd name="connsiteY1" fmla="*/ 5213023 h 6297106"/>
              <a:gd name="connsiteX2" fmla="*/ 923827 w 5062194"/>
              <a:gd name="connsiteY2" fmla="*/ 5806912 h 6297106"/>
              <a:gd name="connsiteX3" fmla="*/ 1904214 w 5062194"/>
              <a:gd name="connsiteY3" fmla="*/ 5806912 h 6297106"/>
              <a:gd name="connsiteX4" fmla="*/ 2498103 w 5062194"/>
              <a:gd name="connsiteY4" fmla="*/ 6297106 h 6297106"/>
              <a:gd name="connsiteX5" fmla="*/ 3082565 w 5062194"/>
              <a:gd name="connsiteY5" fmla="*/ 5769205 h 6297106"/>
              <a:gd name="connsiteX6" fmla="*/ 4336330 w 5062194"/>
              <a:gd name="connsiteY6" fmla="*/ 5769205 h 6297106"/>
              <a:gd name="connsiteX7" fmla="*/ 5052767 w 5062194"/>
              <a:gd name="connsiteY7" fmla="*/ 5175316 h 6297106"/>
              <a:gd name="connsiteX8" fmla="*/ 5052767 w 5062194"/>
              <a:gd name="connsiteY8" fmla="*/ 47134 h 6297106"/>
              <a:gd name="connsiteX9" fmla="*/ 5062194 w 5062194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00895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06"/>
              <a:gd name="connsiteX1" fmla="*/ 2792 w 5064986"/>
              <a:gd name="connsiteY1" fmla="*/ 5213023 h 6297106"/>
              <a:gd name="connsiteX2" fmla="*/ 926619 w 5064986"/>
              <a:gd name="connsiteY2" fmla="*/ 5806912 h 6297106"/>
              <a:gd name="connsiteX3" fmla="*/ 1907006 w 5064986"/>
              <a:gd name="connsiteY3" fmla="*/ 5806912 h 6297106"/>
              <a:gd name="connsiteX4" fmla="*/ 2515183 w 5064986"/>
              <a:gd name="connsiteY4" fmla="*/ 6297106 h 6297106"/>
              <a:gd name="connsiteX5" fmla="*/ 3085357 w 5064986"/>
              <a:gd name="connsiteY5" fmla="*/ 5769205 h 6297106"/>
              <a:gd name="connsiteX6" fmla="*/ 4339122 w 5064986"/>
              <a:gd name="connsiteY6" fmla="*/ 5769205 h 6297106"/>
              <a:gd name="connsiteX7" fmla="*/ 5055559 w 5064986"/>
              <a:gd name="connsiteY7" fmla="*/ 5175316 h 6297106"/>
              <a:gd name="connsiteX8" fmla="*/ 5055559 w 5064986"/>
              <a:gd name="connsiteY8" fmla="*/ 47134 h 6297106"/>
              <a:gd name="connsiteX9" fmla="*/ 5064986 w 5064986"/>
              <a:gd name="connsiteY9" fmla="*/ 47134 h 6297106"/>
              <a:gd name="connsiteX0" fmla="*/ 2792 w 5064986"/>
              <a:gd name="connsiteY0" fmla="*/ 0 h 6297121"/>
              <a:gd name="connsiteX1" fmla="*/ 2792 w 5064986"/>
              <a:gd name="connsiteY1" fmla="*/ 5213023 h 6297121"/>
              <a:gd name="connsiteX2" fmla="*/ 926619 w 5064986"/>
              <a:gd name="connsiteY2" fmla="*/ 5806912 h 6297121"/>
              <a:gd name="connsiteX3" fmla="*/ 1907006 w 5064986"/>
              <a:gd name="connsiteY3" fmla="*/ 5806912 h 6297121"/>
              <a:gd name="connsiteX4" fmla="*/ 2515183 w 5064986"/>
              <a:gd name="connsiteY4" fmla="*/ 6297106 h 6297121"/>
              <a:gd name="connsiteX5" fmla="*/ 3085357 w 5064986"/>
              <a:gd name="connsiteY5" fmla="*/ 5769205 h 6297121"/>
              <a:gd name="connsiteX6" fmla="*/ 4339122 w 5064986"/>
              <a:gd name="connsiteY6" fmla="*/ 5769205 h 6297121"/>
              <a:gd name="connsiteX7" fmla="*/ 5055559 w 5064986"/>
              <a:gd name="connsiteY7" fmla="*/ 5175316 h 6297121"/>
              <a:gd name="connsiteX8" fmla="*/ 5055559 w 5064986"/>
              <a:gd name="connsiteY8" fmla="*/ 47134 h 6297121"/>
              <a:gd name="connsiteX9" fmla="*/ 5064986 w 5064986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72645 w 5130625"/>
              <a:gd name="connsiteY3" fmla="*/ 580691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1"/>
              <a:gd name="connsiteX1" fmla="*/ 68431 w 5130625"/>
              <a:gd name="connsiteY1" fmla="*/ 5213023 h 6297121"/>
              <a:gd name="connsiteX2" fmla="*/ 992258 w 5130625"/>
              <a:gd name="connsiteY2" fmla="*/ 5792624 h 6297121"/>
              <a:gd name="connsiteX3" fmla="*/ 1967883 w 5130625"/>
              <a:gd name="connsiteY3" fmla="*/ 5787862 h 6297121"/>
              <a:gd name="connsiteX4" fmla="*/ 2580822 w 5130625"/>
              <a:gd name="connsiteY4" fmla="*/ 6297106 h 6297121"/>
              <a:gd name="connsiteX5" fmla="*/ 3150996 w 5130625"/>
              <a:gd name="connsiteY5" fmla="*/ 5769205 h 6297121"/>
              <a:gd name="connsiteX6" fmla="*/ 4404761 w 5130625"/>
              <a:gd name="connsiteY6" fmla="*/ 5769205 h 6297121"/>
              <a:gd name="connsiteX7" fmla="*/ 5121198 w 5130625"/>
              <a:gd name="connsiteY7" fmla="*/ 5175316 h 6297121"/>
              <a:gd name="connsiteX8" fmla="*/ 5121198 w 5130625"/>
              <a:gd name="connsiteY8" fmla="*/ 47134 h 6297121"/>
              <a:gd name="connsiteX9" fmla="*/ 5130625 w 5130625"/>
              <a:gd name="connsiteY9" fmla="*/ 47134 h 6297121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404761 w 5130625"/>
              <a:gd name="connsiteY6" fmla="*/ 5769205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68431 w 5130625"/>
              <a:gd name="connsiteY0" fmla="*/ 0 h 6297122"/>
              <a:gd name="connsiteX1" fmla="*/ 68431 w 5130625"/>
              <a:gd name="connsiteY1" fmla="*/ 5213023 h 6297122"/>
              <a:gd name="connsiteX2" fmla="*/ 992258 w 5130625"/>
              <a:gd name="connsiteY2" fmla="*/ 5792624 h 6297122"/>
              <a:gd name="connsiteX3" fmla="*/ 1967883 w 5130625"/>
              <a:gd name="connsiteY3" fmla="*/ 5787862 h 6297122"/>
              <a:gd name="connsiteX4" fmla="*/ 2580822 w 5130625"/>
              <a:gd name="connsiteY4" fmla="*/ 6297106 h 6297122"/>
              <a:gd name="connsiteX5" fmla="*/ 3146233 w 5130625"/>
              <a:gd name="connsiteY5" fmla="*/ 5783493 h 6297122"/>
              <a:gd name="connsiteX6" fmla="*/ 4395236 w 5130625"/>
              <a:gd name="connsiteY6" fmla="*/ 5783493 h 6297122"/>
              <a:gd name="connsiteX7" fmla="*/ 5121198 w 5130625"/>
              <a:gd name="connsiteY7" fmla="*/ 5175316 h 6297122"/>
              <a:gd name="connsiteX8" fmla="*/ 5121198 w 5130625"/>
              <a:gd name="connsiteY8" fmla="*/ 47134 h 6297122"/>
              <a:gd name="connsiteX9" fmla="*/ 5130625 w 5130625"/>
              <a:gd name="connsiteY9" fmla="*/ 47134 h 6297122"/>
              <a:gd name="connsiteX0" fmla="*/ 71980 w 5134174"/>
              <a:gd name="connsiteY0" fmla="*/ 0 h 6297122"/>
              <a:gd name="connsiteX1" fmla="*/ 67218 w 5134174"/>
              <a:gd name="connsiteY1" fmla="*/ 4855835 h 6297122"/>
              <a:gd name="connsiteX2" fmla="*/ 995807 w 5134174"/>
              <a:gd name="connsiteY2" fmla="*/ 5792624 h 6297122"/>
              <a:gd name="connsiteX3" fmla="*/ 1971432 w 5134174"/>
              <a:gd name="connsiteY3" fmla="*/ 5787862 h 6297122"/>
              <a:gd name="connsiteX4" fmla="*/ 2584371 w 5134174"/>
              <a:gd name="connsiteY4" fmla="*/ 6297106 h 6297122"/>
              <a:gd name="connsiteX5" fmla="*/ 3149782 w 5134174"/>
              <a:gd name="connsiteY5" fmla="*/ 5783493 h 6297122"/>
              <a:gd name="connsiteX6" fmla="*/ 4398785 w 5134174"/>
              <a:gd name="connsiteY6" fmla="*/ 5783493 h 6297122"/>
              <a:gd name="connsiteX7" fmla="*/ 5124747 w 5134174"/>
              <a:gd name="connsiteY7" fmla="*/ 5175316 h 6297122"/>
              <a:gd name="connsiteX8" fmla="*/ 5124747 w 5134174"/>
              <a:gd name="connsiteY8" fmla="*/ 47134 h 6297122"/>
              <a:gd name="connsiteX9" fmla="*/ 5134174 w 5134174"/>
              <a:gd name="connsiteY9" fmla="*/ 47134 h 6297122"/>
              <a:gd name="connsiteX0" fmla="*/ 5013 w 5067207"/>
              <a:gd name="connsiteY0" fmla="*/ 0 h 6297122"/>
              <a:gd name="connsiteX1" fmla="*/ 251 w 5067207"/>
              <a:gd name="connsiteY1" fmla="*/ 4855835 h 6297122"/>
              <a:gd name="connsiteX2" fmla="*/ 928840 w 5067207"/>
              <a:gd name="connsiteY2" fmla="*/ 5792624 h 6297122"/>
              <a:gd name="connsiteX3" fmla="*/ 1904465 w 5067207"/>
              <a:gd name="connsiteY3" fmla="*/ 5787862 h 6297122"/>
              <a:gd name="connsiteX4" fmla="*/ 2517404 w 5067207"/>
              <a:gd name="connsiteY4" fmla="*/ 6297106 h 6297122"/>
              <a:gd name="connsiteX5" fmla="*/ 3082815 w 5067207"/>
              <a:gd name="connsiteY5" fmla="*/ 5783493 h 6297122"/>
              <a:gd name="connsiteX6" fmla="*/ 4331818 w 5067207"/>
              <a:gd name="connsiteY6" fmla="*/ 5783493 h 6297122"/>
              <a:gd name="connsiteX7" fmla="*/ 5057780 w 5067207"/>
              <a:gd name="connsiteY7" fmla="*/ 5175316 h 6297122"/>
              <a:gd name="connsiteX8" fmla="*/ 5057780 w 5067207"/>
              <a:gd name="connsiteY8" fmla="*/ 47134 h 6297122"/>
              <a:gd name="connsiteX9" fmla="*/ 5067207 w 5067207"/>
              <a:gd name="connsiteY9" fmla="*/ 47134 h 6297122"/>
              <a:gd name="connsiteX0" fmla="*/ 9676 w 5071870"/>
              <a:gd name="connsiteY0" fmla="*/ 0 h 6297122"/>
              <a:gd name="connsiteX1" fmla="*/ 152 w 5071870"/>
              <a:gd name="connsiteY1" fmla="*/ 4984422 h 6297122"/>
              <a:gd name="connsiteX2" fmla="*/ 933503 w 5071870"/>
              <a:gd name="connsiteY2" fmla="*/ 5792624 h 6297122"/>
              <a:gd name="connsiteX3" fmla="*/ 1909128 w 5071870"/>
              <a:gd name="connsiteY3" fmla="*/ 5787862 h 6297122"/>
              <a:gd name="connsiteX4" fmla="*/ 2522067 w 5071870"/>
              <a:gd name="connsiteY4" fmla="*/ 6297106 h 6297122"/>
              <a:gd name="connsiteX5" fmla="*/ 3087478 w 5071870"/>
              <a:gd name="connsiteY5" fmla="*/ 5783493 h 6297122"/>
              <a:gd name="connsiteX6" fmla="*/ 4336481 w 5071870"/>
              <a:gd name="connsiteY6" fmla="*/ 5783493 h 6297122"/>
              <a:gd name="connsiteX7" fmla="*/ 5062443 w 5071870"/>
              <a:gd name="connsiteY7" fmla="*/ 5175316 h 6297122"/>
              <a:gd name="connsiteX8" fmla="*/ 5062443 w 5071870"/>
              <a:gd name="connsiteY8" fmla="*/ 47134 h 6297122"/>
              <a:gd name="connsiteX9" fmla="*/ 5071870 w 5071870"/>
              <a:gd name="connsiteY9" fmla="*/ 47134 h 6297122"/>
              <a:gd name="connsiteX0" fmla="*/ 11017 w 5073211"/>
              <a:gd name="connsiteY0" fmla="*/ 0 h 6297122"/>
              <a:gd name="connsiteX1" fmla="*/ 1493 w 5073211"/>
              <a:gd name="connsiteY1" fmla="*/ 4984422 h 6297122"/>
              <a:gd name="connsiteX2" fmla="*/ 934844 w 5073211"/>
              <a:gd name="connsiteY2" fmla="*/ 5792624 h 6297122"/>
              <a:gd name="connsiteX3" fmla="*/ 1910469 w 5073211"/>
              <a:gd name="connsiteY3" fmla="*/ 5787862 h 6297122"/>
              <a:gd name="connsiteX4" fmla="*/ 2523408 w 5073211"/>
              <a:gd name="connsiteY4" fmla="*/ 6297106 h 6297122"/>
              <a:gd name="connsiteX5" fmla="*/ 3088819 w 5073211"/>
              <a:gd name="connsiteY5" fmla="*/ 5783493 h 6297122"/>
              <a:gd name="connsiteX6" fmla="*/ 4337822 w 5073211"/>
              <a:gd name="connsiteY6" fmla="*/ 5783493 h 6297122"/>
              <a:gd name="connsiteX7" fmla="*/ 5063784 w 5073211"/>
              <a:gd name="connsiteY7" fmla="*/ 5175316 h 6297122"/>
              <a:gd name="connsiteX8" fmla="*/ 5063784 w 5073211"/>
              <a:gd name="connsiteY8" fmla="*/ 47134 h 6297122"/>
              <a:gd name="connsiteX9" fmla="*/ 5073211 w 5073211"/>
              <a:gd name="connsiteY9" fmla="*/ 47134 h 6297122"/>
              <a:gd name="connsiteX0" fmla="*/ 15494 w 5077688"/>
              <a:gd name="connsiteY0" fmla="*/ 0 h 6297122"/>
              <a:gd name="connsiteX1" fmla="*/ 1208 w 5077688"/>
              <a:gd name="connsiteY1" fmla="*/ 5032047 h 6297122"/>
              <a:gd name="connsiteX2" fmla="*/ 939321 w 5077688"/>
              <a:gd name="connsiteY2" fmla="*/ 5792624 h 6297122"/>
              <a:gd name="connsiteX3" fmla="*/ 1914946 w 5077688"/>
              <a:gd name="connsiteY3" fmla="*/ 5787862 h 6297122"/>
              <a:gd name="connsiteX4" fmla="*/ 2527885 w 5077688"/>
              <a:gd name="connsiteY4" fmla="*/ 6297106 h 6297122"/>
              <a:gd name="connsiteX5" fmla="*/ 3093296 w 5077688"/>
              <a:gd name="connsiteY5" fmla="*/ 5783493 h 6297122"/>
              <a:gd name="connsiteX6" fmla="*/ 4342299 w 5077688"/>
              <a:gd name="connsiteY6" fmla="*/ 5783493 h 6297122"/>
              <a:gd name="connsiteX7" fmla="*/ 5068261 w 5077688"/>
              <a:gd name="connsiteY7" fmla="*/ 5175316 h 6297122"/>
              <a:gd name="connsiteX8" fmla="*/ 5068261 w 5077688"/>
              <a:gd name="connsiteY8" fmla="*/ 47134 h 6297122"/>
              <a:gd name="connsiteX9" fmla="*/ 5077688 w 5077688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67163 w 5076590"/>
              <a:gd name="connsiteY7" fmla="*/ 517531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76590"/>
              <a:gd name="connsiteY0" fmla="*/ 0 h 6297122"/>
              <a:gd name="connsiteX1" fmla="*/ 110 w 5076590"/>
              <a:gd name="connsiteY1" fmla="*/ 5032047 h 6297122"/>
              <a:gd name="connsiteX2" fmla="*/ 938223 w 5076590"/>
              <a:gd name="connsiteY2" fmla="*/ 5792624 h 6297122"/>
              <a:gd name="connsiteX3" fmla="*/ 1913848 w 5076590"/>
              <a:gd name="connsiteY3" fmla="*/ 5787862 h 6297122"/>
              <a:gd name="connsiteX4" fmla="*/ 2526787 w 5076590"/>
              <a:gd name="connsiteY4" fmla="*/ 6297106 h 6297122"/>
              <a:gd name="connsiteX5" fmla="*/ 3092198 w 5076590"/>
              <a:gd name="connsiteY5" fmla="*/ 5783493 h 6297122"/>
              <a:gd name="connsiteX6" fmla="*/ 4341201 w 5076590"/>
              <a:gd name="connsiteY6" fmla="*/ 5783493 h 6297122"/>
              <a:gd name="connsiteX7" fmla="*/ 5054463 w 5076590"/>
              <a:gd name="connsiteY7" fmla="*/ 5181666 h 6297122"/>
              <a:gd name="connsiteX8" fmla="*/ 5067163 w 5076590"/>
              <a:gd name="connsiteY8" fmla="*/ 47134 h 6297122"/>
              <a:gd name="connsiteX9" fmla="*/ 5076590 w 5076590"/>
              <a:gd name="connsiteY9" fmla="*/ 47134 h 6297122"/>
              <a:gd name="connsiteX0" fmla="*/ 14396 w 5067163"/>
              <a:gd name="connsiteY0" fmla="*/ 0 h 6297122"/>
              <a:gd name="connsiteX1" fmla="*/ 110 w 5067163"/>
              <a:gd name="connsiteY1" fmla="*/ 5032047 h 6297122"/>
              <a:gd name="connsiteX2" fmla="*/ 938223 w 5067163"/>
              <a:gd name="connsiteY2" fmla="*/ 5792624 h 6297122"/>
              <a:gd name="connsiteX3" fmla="*/ 1913848 w 5067163"/>
              <a:gd name="connsiteY3" fmla="*/ 5787862 h 6297122"/>
              <a:gd name="connsiteX4" fmla="*/ 2526787 w 5067163"/>
              <a:gd name="connsiteY4" fmla="*/ 6297106 h 6297122"/>
              <a:gd name="connsiteX5" fmla="*/ 3092198 w 5067163"/>
              <a:gd name="connsiteY5" fmla="*/ 5783493 h 6297122"/>
              <a:gd name="connsiteX6" fmla="*/ 4341201 w 5067163"/>
              <a:gd name="connsiteY6" fmla="*/ 5783493 h 6297122"/>
              <a:gd name="connsiteX7" fmla="*/ 5054463 w 5067163"/>
              <a:gd name="connsiteY7" fmla="*/ 5181666 h 6297122"/>
              <a:gd name="connsiteX8" fmla="*/ 5067163 w 5067163"/>
              <a:gd name="connsiteY8" fmla="*/ 47134 h 6297122"/>
              <a:gd name="connsiteX9" fmla="*/ 4740040 w 5067163"/>
              <a:gd name="connsiteY9" fmla="*/ 43959 h 6297122"/>
              <a:gd name="connsiteX0" fmla="*/ 14396 w 5055684"/>
              <a:gd name="connsiteY0" fmla="*/ 0 h 6297122"/>
              <a:gd name="connsiteX1" fmla="*/ 110 w 5055684"/>
              <a:gd name="connsiteY1" fmla="*/ 5032047 h 6297122"/>
              <a:gd name="connsiteX2" fmla="*/ 938223 w 5055684"/>
              <a:gd name="connsiteY2" fmla="*/ 5792624 h 6297122"/>
              <a:gd name="connsiteX3" fmla="*/ 1913848 w 5055684"/>
              <a:gd name="connsiteY3" fmla="*/ 5787862 h 6297122"/>
              <a:gd name="connsiteX4" fmla="*/ 2526787 w 5055684"/>
              <a:gd name="connsiteY4" fmla="*/ 6297106 h 6297122"/>
              <a:gd name="connsiteX5" fmla="*/ 3092198 w 5055684"/>
              <a:gd name="connsiteY5" fmla="*/ 5783493 h 6297122"/>
              <a:gd name="connsiteX6" fmla="*/ 4341201 w 5055684"/>
              <a:gd name="connsiteY6" fmla="*/ 5783493 h 6297122"/>
              <a:gd name="connsiteX7" fmla="*/ 5054463 w 5055684"/>
              <a:gd name="connsiteY7" fmla="*/ 5181666 h 6297122"/>
              <a:gd name="connsiteX8" fmla="*/ 5054463 w 5055684"/>
              <a:gd name="connsiteY8" fmla="*/ 47134 h 6297122"/>
              <a:gd name="connsiteX9" fmla="*/ 4740040 w 5055684"/>
              <a:gd name="connsiteY9" fmla="*/ 43959 h 6297122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26787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14396 w 5055684"/>
              <a:gd name="connsiteY0" fmla="*/ 0 h 6297106"/>
              <a:gd name="connsiteX1" fmla="*/ 110 w 5055684"/>
              <a:gd name="connsiteY1" fmla="*/ 5032047 h 6297106"/>
              <a:gd name="connsiteX2" fmla="*/ 938223 w 5055684"/>
              <a:gd name="connsiteY2" fmla="*/ 5792624 h 6297106"/>
              <a:gd name="connsiteX3" fmla="*/ 1913848 w 5055684"/>
              <a:gd name="connsiteY3" fmla="*/ 5787862 h 6297106"/>
              <a:gd name="connsiteX4" fmla="*/ 2536312 w 5055684"/>
              <a:gd name="connsiteY4" fmla="*/ 6297106 h 6297106"/>
              <a:gd name="connsiteX5" fmla="*/ 3092198 w 5055684"/>
              <a:gd name="connsiteY5" fmla="*/ 5783493 h 6297106"/>
              <a:gd name="connsiteX6" fmla="*/ 4341201 w 5055684"/>
              <a:gd name="connsiteY6" fmla="*/ 5783493 h 6297106"/>
              <a:gd name="connsiteX7" fmla="*/ 5054463 w 5055684"/>
              <a:gd name="connsiteY7" fmla="*/ 5181666 h 6297106"/>
              <a:gd name="connsiteX8" fmla="*/ 5054463 w 5055684"/>
              <a:gd name="connsiteY8" fmla="*/ 47134 h 6297106"/>
              <a:gd name="connsiteX9" fmla="*/ 4740040 w 5055684"/>
              <a:gd name="connsiteY9" fmla="*/ 43959 h 6297106"/>
              <a:gd name="connsiteX0" fmla="*/ 82291 w 5123579"/>
              <a:gd name="connsiteY0" fmla="*/ 0 h 6297106"/>
              <a:gd name="connsiteX1" fmla="*/ 74098 w 5123579"/>
              <a:gd name="connsiteY1" fmla="*/ 1500857 h 6297106"/>
              <a:gd name="connsiteX2" fmla="*/ 68005 w 5123579"/>
              <a:gd name="connsiteY2" fmla="*/ 5032047 h 6297106"/>
              <a:gd name="connsiteX3" fmla="*/ 1006118 w 5123579"/>
              <a:gd name="connsiteY3" fmla="*/ 5792624 h 6297106"/>
              <a:gd name="connsiteX4" fmla="*/ 1981743 w 5123579"/>
              <a:gd name="connsiteY4" fmla="*/ 5787862 h 6297106"/>
              <a:gd name="connsiteX5" fmla="*/ 2604207 w 5123579"/>
              <a:gd name="connsiteY5" fmla="*/ 6297106 h 6297106"/>
              <a:gd name="connsiteX6" fmla="*/ 3160093 w 5123579"/>
              <a:gd name="connsiteY6" fmla="*/ 5783493 h 6297106"/>
              <a:gd name="connsiteX7" fmla="*/ 4409096 w 5123579"/>
              <a:gd name="connsiteY7" fmla="*/ 5783493 h 6297106"/>
              <a:gd name="connsiteX8" fmla="*/ 5122358 w 5123579"/>
              <a:gd name="connsiteY8" fmla="*/ 5181666 h 6297106"/>
              <a:gd name="connsiteX9" fmla="*/ 5122358 w 5123579"/>
              <a:gd name="connsiteY9" fmla="*/ 47134 h 6297106"/>
              <a:gd name="connsiteX10" fmla="*/ 4807935 w 5123579"/>
              <a:gd name="connsiteY10" fmla="*/ 43959 h 6297106"/>
              <a:gd name="connsiteX0" fmla="*/ 82291 w 5187665"/>
              <a:gd name="connsiteY0" fmla="*/ 0 h 6297106"/>
              <a:gd name="connsiteX1" fmla="*/ 74098 w 5187665"/>
              <a:gd name="connsiteY1" fmla="*/ 1500857 h 6297106"/>
              <a:gd name="connsiteX2" fmla="*/ 68005 w 5187665"/>
              <a:gd name="connsiteY2" fmla="*/ 5032047 h 6297106"/>
              <a:gd name="connsiteX3" fmla="*/ 1006118 w 5187665"/>
              <a:gd name="connsiteY3" fmla="*/ 5792624 h 6297106"/>
              <a:gd name="connsiteX4" fmla="*/ 1981743 w 5187665"/>
              <a:gd name="connsiteY4" fmla="*/ 5787862 h 6297106"/>
              <a:gd name="connsiteX5" fmla="*/ 2604207 w 5187665"/>
              <a:gd name="connsiteY5" fmla="*/ 6297106 h 6297106"/>
              <a:gd name="connsiteX6" fmla="*/ 3160093 w 5187665"/>
              <a:gd name="connsiteY6" fmla="*/ 5783493 h 6297106"/>
              <a:gd name="connsiteX7" fmla="*/ 4409096 w 5187665"/>
              <a:gd name="connsiteY7" fmla="*/ 5783493 h 6297106"/>
              <a:gd name="connsiteX8" fmla="*/ 5122358 w 5187665"/>
              <a:gd name="connsiteY8" fmla="*/ 5181666 h 6297106"/>
              <a:gd name="connsiteX9" fmla="*/ 5155253 w 5187665"/>
              <a:gd name="connsiteY9" fmla="*/ 1520876 h 6297106"/>
              <a:gd name="connsiteX10" fmla="*/ 5122358 w 5187665"/>
              <a:gd name="connsiteY10" fmla="*/ 47134 h 6297106"/>
              <a:gd name="connsiteX11" fmla="*/ 4807935 w 5187665"/>
              <a:gd name="connsiteY11" fmla="*/ 43959 h 6297106"/>
              <a:gd name="connsiteX0" fmla="*/ 82291 w 5205114"/>
              <a:gd name="connsiteY0" fmla="*/ 0 h 6297106"/>
              <a:gd name="connsiteX1" fmla="*/ 74098 w 5205114"/>
              <a:gd name="connsiteY1" fmla="*/ 1500857 h 6297106"/>
              <a:gd name="connsiteX2" fmla="*/ 68005 w 5205114"/>
              <a:gd name="connsiteY2" fmla="*/ 5032047 h 6297106"/>
              <a:gd name="connsiteX3" fmla="*/ 1006118 w 5205114"/>
              <a:gd name="connsiteY3" fmla="*/ 5792624 h 6297106"/>
              <a:gd name="connsiteX4" fmla="*/ 1981743 w 5205114"/>
              <a:gd name="connsiteY4" fmla="*/ 5787862 h 6297106"/>
              <a:gd name="connsiteX5" fmla="*/ 2604207 w 5205114"/>
              <a:gd name="connsiteY5" fmla="*/ 6297106 h 6297106"/>
              <a:gd name="connsiteX6" fmla="*/ 3160093 w 5205114"/>
              <a:gd name="connsiteY6" fmla="*/ 5783493 h 6297106"/>
              <a:gd name="connsiteX7" fmla="*/ 4409096 w 5205114"/>
              <a:gd name="connsiteY7" fmla="*/ 5783493 h 6297106"/>
              <a:gd name="connsiteX8" fmla="*/ 5122358 w 5205114"/>
              <a:gd name="connsiteY8" fmla="*/ 5181666 h 6297106"/>
              <a:gd name="connsiteX9" fmla="*/ 5155253 w 5205114"/>
              <a:gd name="connsiteY9" fmla="*/ 1520876 h 6297106"/>
              <a:gd name="connsiteX10" fmla="*/ 4807935 w 5205114"/>
              <a:gd name="connsiteY10" fmla="*/ 43959 h 6297106"/>
              <a:gd name="connsiteX0" fmla="*/ 82291 w 5205114"/>
              <a:gd name="connsiteY0" fmla="*/ 0 h 6297106"/>
              <a:gd name="connsiteX1" fmla="*/ 74098 w 5205114"/>
              <a:gd name="connsiteY1" fmla="*/ 1500857 h 6297106"/>
              <a:gd name="connsiteX2" fmla="*/ 68005 w 5205114"/>
              <a:gd name="connsiteY2" fmla="*/ 5032047 h 6297106"/>
              <a:gd name="connsiteX3" fmla="*/ 1006118 w 5205114"/>
              <a:gd name="connsiteY3" fmla="*/ 5792624 h 6297106"/>
              <a:gd name="connsiteX4" fmla="*/ 1981743 w 5205114"/>
              <a:gd name="connsiteY4" fmla="*/ 5787862 h 6297106"/>
              <a:gd name="connsiteX5" fmla="*/ 2604207 w 5205114"/>
              <a:gd name="connsiteY5" fmla="*/ 6297106 h 6297106"/>
              <a:gd name="connsiteX6" fmla="*/ 3160093 w 5205114"/>
              <a:gd name="connsiteY6" fmla="*/ 5783493 h 6297106"/>
              <a:gd name="connsiteX7" fmla="*/ 4409096 w 5205114"/>
              <a:gd name="connsiteY7" fmla="*/ 5783493 h 6297106"/>
              <a:gd name="connsiteX8" fmla="*/ 5122358 w 5205114"/>
              <a:gd name="connsiteY8" fmla="*/ 5181666 h 6297106"/>
              <a:gd name="connsiteX9" fmla="*/ 5155253 w 5205114"/>
              <a:gd name="connsiteY9" fmla="*/ 1520876 h 6297106"/>
              <a:gd name="connsiteX0" fmla="*/ 74098 w 5205114"/>
              <a:gd name="connsiteY0" fmla="*/ 0 h 4796249"/>
              <a:gd name="connsiteX1" fmla="*/ 68005 w 5205114"/>
              <a:gd name="connsiteY1" fmla="*/ 3531190 h 4796249"/>
              <a:gd name="connsiteX2" fmla="*/ 1006118 w 5205114"/>
              <a:gd name="connsiteY2" fmla="*/ 4291767 h 4796249"/>
              <a:gd name="connsiteX3" fmla="*/ 1981743 w 5205114"/>
              <a:gd name="connsiteY3" fmla="*/ 4287005 h 4796249"/>
              <a:gd name="connsiteX4" fmla="*/ 2604207 w 5205114"/>
              <a:gd name="connsiteY4" fmla="*/ 4796249 h 4796249"/>
              <a:gd name="connsiteX5" fmla="*/ 3160093 w 5205114"/>
              <a:gd name="connsiteY5" fmla="*/ 4282636 h 4796249"/>
              <a:gd name="connsiteX6" fmla="*/ 4409096 w 5205114"/>
              <a:gd name="connsiteY6" fmla="*/ 4282636 h 4796249"/>
              <a:gd name="connsiteX7" fmla="*/ 5122358 w 5205114"/>
              <a:gd name="connsiteY7" fmla="*/ 3680809 h 4796249"/>
              <a:gd name="connsiteX8" fmla="*/ 5155253 w 5205114"/>
              <a:gd name="connsiteY8" fmla="*/ 20019 h 4796249"/>
              <a:gd name="connsiteX0" fmla="*/ 74098 w 5171756"/>
              <a:gd name="connsiteY0" fmla="*/ 0 h 4796249"/>
              <a:gd name="connsiteX1" fmla="*/ 68005 w 5171756"/>
              <a:gd name="connsiteY1" fmla="*/ 3531190 h 4796249"/>
              <a:gd name="connsiteX2" fmla="*/ 1006118 w 5171756"/>
              <a:gd name="connsiteY2" fmla="*/ 4291767 h 4796249"/>
              <a:gd name="connsiteX3" fmla="*/ 1981743 w 5171756"/>
              <a:gd name="connsiteY3" fmla="*/ 4287005 h 4796249"/>
              <a:gd name="connsiteX4" fmla="*/ 2604207 w 5171756"/>
              <a:gd name="connsiteY4" fmla="*/ 4796249 h 4796249"/>
              <a:gd name="connsiteX5" fmla="*/ 3160093 w 5171756"/>
              <a:gd name="connsiteY5" fmla="*/ 4282636 h 4796249"/>
              <a:gd name="connsiteX6" fmla="*/ 4409096 w 5171756"/>
              <a:gd name="connsiteY6" fmla="*/ 4282636 h 4796249"/>
              <a:gd name="connsiteX7" fmla="*/ 5122358 w 5171756"/>
              <a:gd name="connsiteY7" fmla="*/ 3680809 h 4796249"/>
              <a:gd name="connsiteX8" fmla="*/ 5155253 w 5171756"/>
              <a:gd name="connsiteY8" fmla="*/ 20019 h 4796249"/>
              <a:gd name="connsiteX0" fmla="*/ 74098 w 5153722"/>
              <a:gd name="connsiteY0" fmla="*/ 0 h 4796249"/>
              <a:gd name="connsiteX1" fmla="*/ 68005 w 5153722"/>
              <a:gd name="connsiteY1" fmla="*/ 3531190 h 4796249"/>
              <a:gd name="connsiteX2" fmla="*/ 1006118 w 5153722"/>
              <a:gd name="connsiteY2" fmla="*/ 4291767 h 4796249"/>
              <a:gd name="connsiteX3" fmla="*/ 1981743 w 5153722"/>
              <a:gd name="connsiteY3" fmla="*/ 4287005 h 4796249"/>
              <a:gd name="connsiteX4" fmla="*/ 2604207 w 5153722"/>
              <a:gd name="connsiteY4" fmla="*/ 4796249 h 4796249"/>
              <a:gd name="connsiteX5" fmla="*/ 3160093 w 5153722"/>
              <a:gd name="connsiteY5" fmla="*/ 4282636 h 4796249"/>
              <a:gd name="connsiteX6" fmla="*/ 4409096 w 5153722"/>
              <a:gd name="connsiteY6" fmla="*/ 4282636 h 4796249"/>
              <a:gd name="connsiteX7" fmla="*/ 5122358 w 5153722"/>
              <a:gd name="connsiteY7" fmla="*/ 3680809 h 4796249"/>
              <a:gd name="connsiteX8" fmla="*/ 5133816 w 5153722"/>
              <a:gd name="connsiteY8" fmla="*/ 0 h 4796249"/>
              <a:gd name="connsiteX0" fmla="*/ 74098 w 5135976"/>
              <a:gd name="connsiteY0" fmla="*/ 151 h 4796400"/>
              <a:gd name="connsiteX1" fmla="*/ 68005 w 5135976"/>
              <a:gd name="connsiteY1" fmla="*/ 3531341 h 4796400"/>
              <a:gd name="connsiteX2" fmla="*/ 1006118 w 5135976"/>
              <a:gd name="connsiteY2" fmla="*/ 4291918 h 4796400"/>
              <a:gd name="connsiteX3" fmla="*/ 1981743 w 5135976"/>
              <a:gd name="connsiteY3" fmla="*/ 4287156 h 4796400"/>
              <a:gd name="connsiteX4" fmla="*/ 2604207 w 5135976"/>
              <a:gd name="connsiteY4" fmla="*/ 4796400 h 4796400"/>
              <a:gd name="connsiteX5" fmla="*/ 3160093 w 5135976"/>
              <a:gd name="connsiteY5" fmla="*/ 4282787 h 4796400"/>
              <a:gd name="connsiteX6" fmla="*/ 4409096 w 5135976"/>
              <a:gd name="connsiteY6" fmla="*/ 4282787 h 4796400"/>
              <a:gd name="connsiteX7" fmla="*/ 5122358 w 5135976"/>
              <a:gd name="connsiteY7" fmla="*/ 3680960 h 4796400"/>
              <a:gd name="connsiteX8" fmla="*/ 5133816 w 5135976"/>
              <a:gd name="connsiteY8" fmla="*/ 151 h 4796400"/>
              <a:gd name="connsiteX0" fmla="*/ 7716 w 5069594"/>
              <a:gd name="connsiteY0" fmla="*/ 151 h 4796400"/>
              <a:gd name="connsiteX1" fmla="*/ 1623 w 5069594"/>
              <a:gd name="connsiteY1" fmla="*/ 3531341 h 4796400"/>
              <a:gd name="connsiteX2" fmla="*/ 939736 w 5069594"/>
              <a:gd name="connsiteY2" fmla="*/ 4291918 h 4796400"/>
              <a:gd name="connsiteX3" fmla="*/ 1915361 w 5069594"/>
              <a:gd name="connsiteY3" fmla="*/ 4287156 h 4796400"/>
              <a:gd name="connsiteX4" fmla="*/ 2537825 w 5069594"/>
              <a:gd name="connsiteY4" fmla="*/ 4796400 h 4796400"/>
              <a:gd name="connsiteX5" fmla="*/ 3093711 w 5069594"/>
              <a:gd name="connsiteY5" fmla="*/ 4282787 h 4796400"/>
              <a:gd name="connsiteX6" fmla="*/ 4342714 w 5069594"/>
              <a:gd name="connsiteY6" fmla="*/ 4282787 h 4796400"/>
              <a:gd name="connsiteX7" fmla="*/ 5055976 w 5069594"/>
              <a:gd name="connsiteY7" fmla="*/ 3680960 h 4796400"/>
              <a:gd name="connsiteX8" fmla="*/ 5067434 w 5069594"/>
              <a:gd name="connsiteY8" fmla="*/ 151 h 4796400"/>
              <a:gd name="connsiteX0" fmla="*/ 7716 w 5069594"/>
              <a:gd name="connsiteY0" fmla="*/ 240295 h 5036544"/>
              <a:gd name="connsiteX1" fmla="*/ 1623 w 5069594"/>
              <a:gd name="connsiteY1" fmla="*/ 3771485 h 5036544"/>
              <a:gd name="connsiteX2" fmla="*/ 939736 w 5069594"/>
              <a:gd name="connsiteY2" fmla="*/ 4532062 h 5036544"/>
              <a:gd name="connsiteX3" fmla="*/ 1915361 w 5069594"/>
              <a:gd name="connsiteY3" fmla="*/ 4527300 h 5036544"/>
              <a:gd name="connsiteX4" fmla="*/ 2537825 w 5069594"/>
              <a:gd name="connsiteY4" fmla="*/ 5036544 h 5036544"/>
              <a:gd name="connsiteX5" fmla="*/ 3093711 w 5069594"/>
              <a:gd name="connsiteY5" fmla="*/ 4522931 h 5036544"/>
              <a:gd name="connsiteX6" fmla="*/ 4342714 w 5069594"/>
              <a:gd name="connsiteY6" fmla="*/ 4522931 h 5036544"/>
              <a:gd name="connsiteX7" fmla="*/ 5055976 w 5069594"/>
              <a:gd name="connsiteY7" fmla="*/ 3921104 h 5036544"/>
              <a:gd name="connsiteX8" fmla="*/ 5067429 w 5069594"/>
              <a:gd name="connsiteY8" fmla="*/ 139 h 5036544"/>
              <a:gd name="connsiteX0" fmla="*/ 74098 w 5135976"/>
              <a:gd name="connsiteY0" fmla="*/ 20161 h 5036544"/>
              <a:gd name="connsiteX1" fmla="*/ 68005 w 5135976"/>
              <a:gd name="connsiteY1" fmla="*/ 3771485 h 5036544"/>
              <a:gd name="connsiteX2" fmla="*/ 1006118 w 5135976"/>
              <a:gd name="connsiteY2" fmla="*/ 4532062 h 5036544"/>
              <a:gd name="connsiteX3" fmla="*/ 1981743 w 5135976"/>
              <a:gd name="connsiteY3" fmla="*/ 4527300 h 5036544"/>
              <a:gd name="connsiteX4" fmla="*/ 2604207 w 5135976"/>
              <a:gd name="connsiteY4" fmla="*/ 5036544 h 5036544"/>
              <a:gd name="connsiteX5" fmla="*/ 3160093 w 5135976"/>
              <a:gd name="connsiteY5" fmla="*/ 4522931 h 5036544"/>
              <a:gd name="connsiteX6" fmla="*/ 4409096 w 5135976"/>
              <a:gd name="connsiteY6" fmla="*/ 4522931 h 5036544"/>
              <a:gd name="connsiteX7" fmla="*/ 5122358 w 5135976"/>
              <a:gd name="connsiteY7" fmla="*/ 3921104 h 5036544"/>
              <a:gd name="connsiteX8" fmla="*/ 5133811 w 5135976"/>
              <a:gd name="connsiteY8" fmla="*/ 139 h 5036544"/>
              <a:gd name="connsiteX0" fmla="*/ 7725 w 5069603"/>
              <a:gd name="connsiteY0" fmla="*/ 20161 h 5036544"/>
              <a:gd name="connsiteX1" fmla="*/ 1632 w 5069603"/>
              <a:gd name="connsiteY1" fmla="*/ 3771485 h 5036544"/>
              <a:gd name="connsiteX2" fmla="*/ 939745 w 5069603"/>
              <a:gd name="connsiteY2" fmla="*/ 4532062 h 5036544"/>
              <a:gd name="connsiteX3" fmla="*/ 1915370 w 5069603"/>
              <a:gd name="connsiteY3" fmla="*/ 4527300 h 5036544"/>
              <a:gd name="connsiteX4" fmla="*/ 2537834 w 5069603"/>
              <a:gd name="connsiteY4" fmla="*/ 5036544 h 5036544"/>
              <a:gd name="connsiteX5" fmla="*/ 3093720 w 5069603"/>
              <a:gd name="connsiteY5" fmla="*/ 4522931 h 5036544"/>
              <a:gd name="connsiteX6" fmla="*/ 4342723 w 5069603"/>
              <a:gd name="connsiteY6" fmla="*/ 4522931 h 5036544"/>
              <a:gd name="connsiteX7" fmla="*/ 5055985 w 5069603"/>
              <a:gd name="connsiteY7" fmla="*/ 3921104 h 5036544"/>
              <a:gd name="connsiteX8" fmla="*/ 5067438 w 5069603"/>
              <a:gd name="connsiteY8" fmla="*/ 139 h 5036544"/>
              <a:gd name="connsiteX0" fmla="*/ 74098 w 5135976"/>
              <a:gd name="connsiteY0" fmla="*/ 20161 h 5036544"/>
              <a:gd name="connsiteX1" fmla="*/ 68005 w 5135976"/>
              <a:gd name="connsiteY1" fmla="*/ 3771485 h 5036544"/>
              <a:gd name="connsiteX2" fmla="*/ 1006121 w 5135976"/>
              <a:gd name="connsiteY2" fmla="*/ 4492063 h 5036544"/>
              <a:gd name="connsiteX3" fmla="*/ 1981743 w 5135976"/>
              <a:gd name="connsiteY3" fmla="*/ 4527300 h 5036544"/>
              <a:gd name="connsiteX4" fmla="*/ 2604207 w 5135976"/>
              <a:gd name="connsiteY4" fmla="*/ 5036544 h 5036544"/>
              <a:gd name="connsiteX5" fmla="*/ 3160093 w 5135976"/>
              <a:gd name="connsiteY5" fmla="*/ 4522931 h 5036544"/>
              <a:gd name="connsiteX6" fmla="*/ 4409096 w 5135976"/>
              <a:gd name="connsiteY6" fmla="*/ 4522931 h 5036544"/>
              <a:gd name="connsiteX7" fmla="*/ 5122358 w 5135976"/>
              <a:gd name="connsiteY7" fmla="*/ 3921104 h 5036544"/>
              <a:gd name="connsiteX8" fmla="*/ 5133811 w 5135976"/>
              <a:gd name="connsiteY8" fmla="*/ 139 h 5036544"/>
              <a:gd name="connsiteX0" fmla="*/ 6536 w 5068414"/>
              <a:gd name="connsiteY0" fmla="*/ 20161 h 5036544"/>
              <a:gd name="connsiteX1" fmla="*/ 443 w 5068414"/>
              <a:gd name="connsiteY1" fmla="*/ 3771485 h 5036544"/>
              <a:gd name="connsiteX2" fmla="*/ 938559 w 5068414"/>
              <a:gd name="connsiteY2" fmla="*/ 4492063 h 5036544"/>
              <a:gd name="connsiteX3" fmla="*/ 1914181 w 5068414"/>
              <a:gd name="connsiteY3" fmla="*/ 4527300 h 5036544"/>
              <a:gd name="connsiteX4" fmla="*/ 2536645 w 5068414"/>
              <a:gd name="connsiteY4" fmla="*/ 5036544 h 5036544"/>
              <a:gd name="connsiteX5" fmla="*/ 3092531 w 5068414"/>
              <a:gd name="connsiteY5" fmla="*/ 4522931 h 5036544"/>
              <a:gd name="connsiteX6" fmla="*/ 4341534 w 5068414"/>
              <a:gd name="connsiteY6" fmla="*/ 4522931 h 5036544"/>
              <a:gd name="connsiteX7" fmla="*/ 5054796 w 5068414"/>
              <a:gd name="connsiteY7" fmla="*/ 3921104 h 5036544"/>
              <a:gd name="connsiteX8" fmla="*/ 5066249 w 5068414"/>
              <a:gd name="connsiteY8" fmla="*/ 139 h 5036544"/>
              <a:gd name="connsiteX0" fmla="*/ 58225 w 5120103"/>
              <a:gd name="connsiteY0" fmla="*/ 20161 h 5036544"/>
              <a:gd name="connsiteX1" fmla="*/ 52132 w 5120103"/>
              <a:gd name="connsiteY1" fmla="*/ 3771485 h 5036544"/>
              <a:gd name="connsiteX2" fmla="*/ 775858 w 5120103"/>
              <a:gd name="connsiteY2" fmla="*/ 4492088 h 5036544"/>
              <a:gd name="connsiteX3" fmla="*/ 1965870 w 5120103"/>
              <a:gd name="connsiteY3" fmla="*/ 4527300 h 5036544"/>
              <a:gd name="connsiteX4" fmla="*/ 2588334 w 5120103"/>
              <a:gd name="connsiteY4" fmla="*/ 5036544 h 5036544"/>
              <a:gd name="connsiteX5" fmla="*/ 3144220 w 5120103"/>
              <a:gd name="connsiteY5" fmla="*/ 4522931 h 5036544"/>
              <a:gd name="connsiteX6" fmla="*/ 4393223 w 5120103"/>
              <a:gd name="connsiteY6" fmla="*/ 4522931 h 5036544"/>
              <a:gd name="connsiteX7" fmla="*/ 5106485 w 5120103"/>
              <a:gd name="connsiteY7" fmla="*/ 3921104 h 5036544"/>
              <a:gd name="connsiteX8" fmla="*/ 5117938 w 5120103"/>
              <a:gd name="connsiteY8" fmla="*/ 139 h 5036544"/>
              <a:gd name="connsiteX0" fmla="*/ 10741 w 5072619"/>
              <a:gd name="connsiteY0" fmla="*/ 20161 h 5036544"/>
              <a:gd name="connsiteX1" fmla="*/ 4648 w 5072619"/>
              <a:gd name="connsiteY1" fmla="*/ 3771485 h 5036544"/>
              <a:gd name="connsiteX2" fmla="*/ 728374 w 5072619"/>
              <a:gd name="connsiteY2" fmla="*/ 4492088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  <a:gd name="connsiteX0" fmla="*/ 10741 w 5072619"/>
              <a:gd name="connsiteY0" fmla="*/ 20161 h 5036544"/>
              <a:gd name="connsiteX1" fmla="*/ 4646 w 5072619"/>
              <a:gd name="connsiteY1" fmla="*/ 3711447 h 5036544"/>
              <a:gd name="connsiteX2" fmla="*/ 728374 w 5072619"/>
              <a:gd name="connsiteY2" fmla="*/ 4492088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  <a:gd name="connsiteX0" fmla="*/ 10741 w 5072619"/>
              <a:gd name="connsiteY0" fmla="*/ 20161 h 5036544"/>
              <a:gd name="connsiteX1" fmla="*/ 4646 w 5072619"/>
              <a:gd name="connsiteY1" fmla="*/ 3651409 h 5036544"/>
              <a:gd name="connsiteX2" fmla="*/ 728374 w 5072619"/>
              <a:gd name="connsiteY2" fmla="*/ 4492088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6186 w 5068064"/>
              <a:gd name="connsiteY0" fmla="*/ 20161 h 5036544"/>
              <a:gd name="connsiteX1" fmla="*/ 91 w 5068064"/>
              <a:gd name="connsiteY1" fmla="*/ 3651409 h 5036544"/>
              <a:gd name="connsiteX2" fmla="*/ 745260 w 5068064"/>
              <a:gd name="connsiteY2" fmla="*/ 4512094 h 5036544"/>
              <a:gd name="connsiteX3" fmla="*/ 1913831 w 5068064"/>
              <a:gd name="connsiteY3" fmla="*/ 4527300 h 5036544"/>
              <a:gd name="connsiteX4" fmla="*/ 2536295 w 5068064"/>
              <a:gd name="connsiteY4" fmla="*/ 5036544 h 5036544"/>
              <a:gd name="connsiteX5" fmla="*/ 3092181 w 5068064"/>
              <a:gd name="connsiteY5" fmla="*/ 4522931 h 5036544"/>
              <a:gd name="connsiteX6" fmla="*/ 4341184 w 5068064"/>
              <a:gd name="connsiteY6" fmla="*/ 4522931 h 5036544"/>
              <a:gd name="connsiteX7" fmla="*/ 5054446 w 5068064"/>
              <a:gd name="connsiteY7" fmla="*/ 3921104 h 5036544"/>
              <a:gd name="connsiteX8" fmla="*/ 5065899 w 5068064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59810 w 5121688"/>
              <a:gd name="connsiteY0" fmla="*/ 20161 h 5036544"/>
              <a:gd name="connsiteX1" fmla="*/ 53715 w 5121688"/>
              <a:gd name="connsiteY1" fmla="*/ 3651409 h 5036544"/>
              <a:gd name="connsiteX2" fmla="*/ 798884 w 5121688"/>
              <a:gd name="connsiteY2" fmla="*/ 4512094 h 5036544"/>
              <a:gd name="connsiteX3" fmla="*/ 1967455 w 5121688"/>
              <a:gd name="connsiteY3" fmla="*/ 4527300 h 5036544"/>
              <a:gd name="connsiteX4" fmla="*/ 2589919 w 5121688"/>
              <a:gd name="connsiteY4" fmla="*/ 5036544 h 5036544"/>
              <a:gd name="connsiteX5" fmla="*/ 3145805 w 5121688"/>
              <a:gd name="connsiteY5" fmla="*/ 4522931 h 5036544"/>
              <a:gd name="connsiteX6" fmla="*/ 4394808 w 5121688"/>
              <a:gd name="connsiteY6" fmla="*/ 4522931 h 5036544"/>
              <a:gd name="connsiteX7" fmla="*/ 5108070 w 5121688"/>
              <a:gd name="connsiteY7" fmla="*/ 3921104 h 5036544"/>
              <a:gd name="connsiteX8" fmla="*/ 5119523 w 5121688"/>
              <a:gd name="connsiteY8" fmla="*/ 139 h 5036544"/>
              <a:gd name="connsiteX0" fmla="*/ 67751 w 5129629"/>
              <a:gd name="connsiteY0" fmla="*/ 20161 h 5036544"/>
              <a:gd name="connsiteX1" fmla="*/ 61656 w 5129629"/>
              <a:gd name="connsiteY1" fmla="*/ 3651409 h 5036544"/>
              <a:gd name="connsiteX2" fmla="*/ 914020 w 5129629"/>
              <a:gd name="connsiteY2" fmla="*/ 4512094 h 5036544"/>
              <a:gd name="connsiteX3" fmla="*/ 1975396 w 5129629"/>
              <a:gd name="connsiteY3" fmla="*/ 4527300 h 5036544"/>
              <a:gd name="connsiteX4" fmla="*/ 2597860 w 5129629"/>
              <a:gd name="connsiteY4" fmla="*/ 5036544 h 5036544"/>
              <a:gd name="connsiteX5" fmla="*/ 3153746 w 5129629"/>
              <a:gd name="connsiteY5" fmla="*/ 4522931 h 5036544"/>
              <a:gd name="connsiteX6" fmla="*/ 4402749 w 5129629"/>
              <a:gd name="connsiteY6" fmla="*/ 4522931 h 5036544"/>
              <a:gd name="connsiteX7" fmla="*/ 5116011 w 5129629"/>
              <a:gd name="connsiteY7" fmla="*/ 3921104 h 5036544"/>
              <a:gd name="connsiteX8" fmla="*/ 5127464 w 5129629"/>
              <a:gd name="connsiteY8" fmla="*/ 139 h 5036544"/>
              <a:gd name="connsiteX0" fmla="*/ 67751 w 5129629"/>
              <a:gd name="connsiteY0" fmla="*/ 20161 h 5036544"/>
              <a:gd name="connsiteX1" fmla="*/ 61656 w 5129629"/>
              <a:gd name="connsiteY1" fmla="*/ 3651409 h 5036544"/>
              <a:gd name="connsiteX2" fmla="*/ 914020 w 5129629"/>
              <a:gd name="connsiteY2" fmla="*/ 4512094 h 5036544"/>
              <a:gd name="connsiteX3" fmla="*/ 1975396 w 5129629"/>
              <a:gd name="connsiteY3" fmla="*/ 4527300 h 5036544"/>
              <a:gd name="connsiteX4" fmla="*/ 2597860 w 5129629"/>
              <a:gd name="connsiteY4" fmla="*/ 5036544 h 5036544"/>
              <a:gd name="connsiteX5" fmla="*/ 3153746 w 5129629"/>
              <a:gd name="connsiteY5" fmla="*/ 4522931 h 5036544"/>
              <a:gd name="connsiteX6" fmla="*/ 4402749 w 5129629"/>
              <a:gd name="connsiteY6" fmla="*/ 4522931 h 5036544"/>
              <a:gd name="connsiteX7" fmla="*/ 5116011 w 5129629"/>
              <a:gd name="connsiteY7" fmla="*/ 3921104 h 5036544"/>
              <a:gd name="connsiteX8" fmla="*/ 5127464 w 5129629"/>
              <a:gd name="connsiteY8" fmla="*/ 139 h 5036544"/>
              <a:gd name="connsiteX0" fmla="*/ 10741 w 5072619"/>
              <a:gd name="connsiteY0" fmla="*/ 20161 h 5036544"/>
              <a:gd name="connsiteX1" fmla="*/ 4646 w 5072619"/>
              <a:gd name="connsiteY1" fmla="*/ 3651409 h 5036544"/>
              <a:gd name="connsiteX2" fmla="*/ 857010 w 5072619"/>
              <a:gd name="connsiteY2" fmla="*/ 4512094 h 5036544"/>
              <a:gd name="connsiteX3" fmla="*/ 1918386 w 5072619"/>
              <a:gd name="connsiteY3" fmla="*/ 4527300 h 5036544"/>
              <a:gd name="connsiteX4" fmla="*/ 2540850 w 5072619"/>
              <a:gd name="connsiteY4" fmla="*/ 5036544 h 5036544"/>
              <a:gd name="connsiteX5" fmla="*/ 3096736 w 5072619"/>
              <a:gd name="connsiteY5" fmla="*/ 4522931 h 5036544"/>
              <a:gd name="connsiteX6" fmla="*/ 4345739 w 5072619"/>
              <a:gd name="connsiteY6" fmla="*/ 4522931 h 5036544"/>
              <a:gd name="connsiteX7" fmla="*/ 5059001 w 5072619"/>
              <a:gd name="connsiteY7" fmla="*/ 3921104 h 5036544"/>
              <a:gd name="connsiteX8" fmla="*/ 5070454 w 5072619"/>
              <a:gd name="connsiteY8" fmla="*/ 139 h 50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619" h="5036544">
                <a:moveTo>
                  <a:pt x="10741" y="20161"/>
                </a:moveTo>
                <a:cubicBezTo>
                  <a:pt x="8360" y="858835"/>
                  <a:pt x="-7760" y="2982805"/>
                  <a:pt x="4646" y="3651409"/>
                </a:cubicBezTo>
                <a:cubicBezTo>
                  <a:pt x="17052" y="4320013"/>
                  <a:pt x="593507" y="4493244"/>
                  <a:pt x="857010" y="4512094"/>
                </a:cubicBezTo>
                <a:lnTo>
                  <a:pt x="1918386" y="4527300"/>
                </a:lnTo>
                <a:cubicBezTo>
                  <a:pt x="2456204" y="4549296"/>
                  <a:pt x="2427531" y="5036576"/>
                  <a:pt x="2540850" y="5036544"/>
                </a:cubicBezTo>
                <a:cubicBezTo>
                  <a:pt x="2669978" y="5036707"/>
                  <a:pt x="2675868" y="4527939"/>
                  <a:pt x="3096736" y="4522931"/>
                </a:cubicBezTo>
                <a:lnTo>
                  <a:pt x="4345739" y="4522931"/>
                </a:lnTo>
                <a:cubicBezTo>
                  <a:pt x="4829648" y="4513504"/>
                  <a:pt x="5055859" y="4251042"/>
                  <a:pt x="5059001" y="3921104"/>
                </a:cubicBezTo>
                <a:cubicBezTo>
                  <a:pt x="5054743" y="3110609"/>
                  <a:pt x="5079975" y="-24119"/>
                  <a:pt x="5070454" y="139"/>
                </a:cubicBezTo>
              </a:path>
            </a:pathLst>
          </a:custGeom>
          <a:solidFill>
            <a:srgbClr val="FAA209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28650" y="457197"/>
            <a:ext cx="7886699" cy="123349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A5BC-EBA4-4C98-9D2F-FE42F15D6838}" type="datetimeFigureOut">
              <a:rPr lang="fr-CA" smtClean="0"/>
              <a:t>2023-01-08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80DC-9E51-40C1-8F83-AB959E9BD0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67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2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gg.ulaval.ca/sante-et-securite" TargetMode="External"/><Relationship Id="rId2" Type="http://schemas.openxmlformats.org/officeDocument/2006/relationships/hyperlink" Target="https://www.ggr.ulaval.ca/politiques-et-reglement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de.ulaval.ca/" TargetMode="External"/><Relationship Id="rId3" Type="http://schemas.openxmlformats.org/officeDocument/2006/relationships/hyperlink" Target="https://www.ggr.ulaval.ca/horaire-cheminement" TargetMode="External"/><Relationship Id="rId7" Type="http://schemas.openxmlformats.org/officeDocument/2006/relationships/hyperlink" Target="https://www.aide.ulaval.ca/evenements/categorie/apprentissage-et-reussi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laval.ca/sites/default/files/notre-universite/direction-gouv/Documents%20officiels/R%C3%A8glements/Reglement-disciplinaire.pdf" TargetMode="External"/><Relationship Id="rId5" Type="http://schemas.openxmlformats.org/officeDocument/2006/relationships/hyperlink" Target="https://www.ulaval.ca/sites/default/files/notre-universite/direction-gouv/Documents%20officiels/R%C3%A8glements/Reglement_des_etudes.pdf" TargetMode="External"/><Relationship Id="rId4" Type="http://schemas.openxmlformats.org/officeDocument/2006/relationships/hyperlink" Target="https://www.flsh.ulaval.ca/ecole-langues/tests-competences-langagieres/test-anglais-versant-english-placement-test" TargetMode="External"/><Relationship Id="rId9" Type="http://schemas.openxmlformats.org/officeDocument/2006/relationships/hyperlink" Target="https://www.youtube.com/watch?v=MuJqFenhyK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l.ulaval.ca/services/formations" TargetMode="External"/><Relationship Id="rId13" Type="http://schemas.openxmlformats.org/officeDocument/2006/relationships/hyperlink" Target="https://ombudsman.ulaval.ca/" TargetMode="External"/><Relationship Id="rId18" Type="http://schemas.openxmlformats.org/officeDocument/2006/relationships/image" Target="../media/image33.jpg"/><Relationship Id="rId3" Type="http://schemas.openxmlformats.org/officeDocument/2006/relationships/hyperlink" Target="http://www.aide.ulaval.ca/" TargetMode="External"/><Relationship Id="rId7" Type="http://schemas.openxmlformats.org/officeDocument/2006/relationships/hyperlink" Target="http://www.bibl.ulaval.ca/" TargetMode="External"/><Relationship Id="rId12" Type="http://schemas.openxmlformats.org/officeDocument/2006/relationships/hyperlink" Target="https://www.aide.ulaval.ca/psychologie/autres-ressources/" TargetMode="External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reg.ulaval.ca/" TargetMode="External"/><Relationship Id="rId11" Type="http://schemas.openxmlformats.org/officeDocument/2006/relationships/hyperlink" Target="http://www.bbaf.ulaval.ca/" TargetMode="External"/><Relationship Id="rId5" Type="http://schemas.openxmlformats.org/officeDocument/2006/relationships/hyperlink" Target="http://www.bve.ulaval.ca/" TargetMode="External"/><Relationship Id="rId15" Type="http://schemas.openxmlformats.org/officeDocument/2006/relationships/hyperlink" Target="https://www.bve.ulaval.ca/etudiants-etrangers/guide-pratique/" TargetMode="External"/><Relationship Id="rId10" Type="http://schemas.openxmlformats.org/officeDocument/2006/relationships/hyperlink" Target="http://www.bibl.ulaval.ca/heures-ouverture/heures-ouverture-services-aide#heures-geostat" TargetMode="External"/><Relationship Id="rId4" Type="http://schemas.openxmlformats.org/officeDocument/2006/relationships/hyperlink" Target="https://www.aide.ulaval.ca/evenements/" TargetMode="External"/><Relationship Id="rId9" Type="http://schemas.openxmlformats.org/officeDocument/2006/relationships/hyperlink" Target="http://www.bibl.ulaval.ca/services/formations/service-consultation-francais-ecrit" TargetMode="External"/><Relationship Id="rId14" Type="http://schemas.openxmlformats.org/officeDocument/2006/relationships/hyperlink" Target="https://peps.ulaval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hyperlink" Target="http://www.ggr.ulaval.ca/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www.ggr.ulaval.c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10.jpeg"/><Relationship Id="rId26" Type="http://schemas.openxmlformats.org/officeDocument/2006/relationships/image" Target="../media/image18.jpeg"/><Relationship Id="rId3" Type="http://schemas.openxmlformats.org/officeDocument/2006/relationships/tags" Target="../tags/tag12.xml"/><Relationship Id="rId21" Type="http://schemas.openxmlformats.org/officeDocument/2006/relationships/image" Target="../media/image13.jpe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9.jpeg"/><Relationship Id="rId25" Type="http://schemas.openxmlformats.org/officeDocument/2006/relationships/image" Target="../media/image17.jpeg"/><Relationship Id="rId2" Type="http://schemas.openxmlformats.org/officeDocument/2006/relationships/tags" Target="../tags/tag1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2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6.jpe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image" Target="../media/image15.jpeg"/><Relationship Id="rId28" Type="http://schemas.openxmlformats.org/officeDocument/2006/relationships/image" Target="../media/image20.jpeg"/><Relationship Id="rId10" Type="http://schemas.openxmlformats.org/officeDocument/2006/relationships/tags" Target="../tags/tag19.xml"/><Relationship Id="rId19" Type="http://schemas.openxmlformats.org/officeDocument/2006/relationships/image" Target="../media/image11.jpe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14.jpeg"/><Relationship Id="rId27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monportail.ulaval.ca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monportail.ulaval.ca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949698" y="213598"/>
            <a:ext cx="4718633" cy="2427097"/>
          </a:xfrm>
        </p:spPr>
        <p:txBody>
          <a:bodyPr/>
          <a:lstStyle/>
          <a:p>
            <a:r>
              <a:rPr lang="fr-CA" dirty="0"/>
              <a:t>Développement durable du territoire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49698" y="2921696"/>
            <a:ext cx="4718634" cy="507304"/>
          </a:xfrm>
        </p:spPr>
        <p:txBody>
          <a:bodyPr/>
          <a:lstStyle/>
          <a:p>
            <a:r>
              <a:rPr lang="fr-CA" dirty="0"/>
              <a:t>Une formation à découvrir</a:t>
            </a:r>
          </a:p>
        </p:txBody>
      </p:sp>
    </p:spTree>
    <p:extLst>
      <p:ext uri="{BB962C8B-B14F-4D97-AF65-F5344CB8AC3E}">
        <p14:creationId xmlns:p14="http://schemas.microsoft.com/office/powerpoint/2010/main" val="104503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8207532" cy="918930"/>
          </a:xfrm>
        </p:spPr>
        <p:txBody>
          <a:bodyPr>
            <a:normAutofit/>
          </a:bodyPr>
          <a:lstStyle/>
          <a:p>
            <a:r>
              <a:rPr lang="fr-CA" sz="4000" dirty="0"/>
              <a:t>Barème de notation de la FFGG</a:t>
            </a:r>
            <a:endParaRPr lang="fr-FR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936468" y="1376127"/>
          <a:ext cx="4285868" cy="37494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5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14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b="1" dirty="0">
                          <a:effectLst/>
                        </a:rPr>
                        <a:t>Note (lettre)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effectLst/>
                        </a:rPr>
                        <a:t>Valeur au relevé de notes (chiffre)</a:t>
                      </a:r>
                      <a:endParaRPr lang="fr-CA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à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4,33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 à 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39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à 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à 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B+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à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à 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à 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à 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à 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à 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à 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255"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Moins de 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4000" algn="l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557181" y="2142978"/>
            <a:ext cx="35234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Vous devez maintenir une moyenne de programme ≥ 2,00 / 4,33 pour poursuivre vos études et pour diplômer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Les barèmes peuvent varier d’une faculté à l’autre et la note de passage est de 50 % à la Faculté des sciences et de génie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Lisez attentivement vos plans de cours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BCC5F84-53A5-49E0-91CA-FC2EA8818B8E}"/>
              </a:ext>
            </a:extLst>
          </p:cNvPr>
          <p:cNvGrpSpPr/>
          <p:nvPr/>
        </p:nvGrpSpPr>
        <p:grpSpPr>
          <a:xfrm>
            <a:off x="1246909" y="2188738"/>
            <a:ext cx="7833716" cy="1757451"/>
            <a:chOff x="1246909" y="2188738"/>
            <a:chExt cx="7992398" cy="1757451"/>
          </a:xfrm>
        </p:grpSpPr>
        <p:sp>
          <p:nvSpPr>
            <p:cNvPr id="5" name="Rectangle 4"/>
            <p:cNvSpPr/>
            <p:nvPr/>
          </p:nvSpPr>
          <p:spPr>
            <a:xfrm>
              <a:off x="5495030" y="2188738"/>
              <a:ext cx="3744277" cy="643533"/>
            </a:xfrm>
            <a:prstGeom prst="rect">
              <a:avLst/>
            </a:prstGeom>
            <a:solidFill>
              <a:srgbClr val="ED7D3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E08D5B-B828-4B08-8201-76751CAEAAE6}"/>
                </a:ext>
              </a:extLst>
            </p:cNvPr>
            <p:cNvSpPr/>
            <p:nvPr/>
          </p:nvSpPr>
          <p:spPr>
            <a:xfrm>
              <a:off x="1246909" y="3678334"/>
              <a:ext cx="3417455" cy="267855"/>
            </a:xfrm>
            <a:prstGeom prst="rect">
              <a:avLst/>
            </a:prstGeom>
            <a:solidFill>
              <a:srgbClr val="ED7D3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7067B03-76F7-4FE0-8E88-080BFEDE2C5C}"/>
              </a:ext>
            </a:extLst>
          </p:cNvPr>
          <p:cNvSpPr/>
          <p:nvPr/>
        </p:nvSpPr>
        <p:spPr>
          <a:xfrm>
            <a:off x="1246908" y="4571910"/>
            <a:ext cx="3325091" cy="267855"/>
          </a:xfrm>
          <a:prstGeom prst="rect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47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8379547" cy="1233492"/>
          </a:xfrm>
        </p:spPr>
        <p:txBody>
          <a:bodyPr>
            <a:normAutofit/>
          </a:bodyPr>
          <a:lstStyle/>
          <a:p>
            <a:r>
              <a:rPr lang="fr-CA" dirty="0"/>
              <a:t>Politiques et règlements officiels UL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8" y="1447635"/>
            <a:ext cx="8379549" cy="3358771"/>
          </a:xfrm>
        </p:spPr>
        <p:txBody>
          <a:bodyPr>
            <a:noAutofit/>
          </a:bodyPr>
          <a:lstStyle/>
          <a:p>
            <a:r>
              <a:rPr lang="fr-CA" sz="2000" dirty="0"/>
              <a:t>Résumé dans votre Espace étudiant : </a:t>
            </a:r>
            <a:r>
              <a:rPr lang="fr-CA" sz="1800" dirty="0">
                <a:hlinkClick r:id="rId2"/>
              </a:rPr>
              <a:t>https://www.ggr.ulaval.ca/politiques-et-reglements</a:t>
            </a:r>
            <a:r>
              <a:rPr lang="fr-CA" sz="1800" dirty="0"/>
              <a:t> </a:t>
            </a:r>
          </a:p>
          <a:p>
            <a:pPr lvl="1"/>
            <a:r>
              <a:rPr lang="fr-CA" sz="1800" dirty="0"/>
              <a:t>Correction du français</a:t>
            </a:r>
          </a:p>
          <a:p>
            <a:pPr lvl="1"/>
            <a:r>
              <a:rPr lang="fr-CA" sz="1800" dirty="0"/>
              <a:t>Calculatrices autorisées</a:t>
            </a:r>
          </a:p>
          <a:p>
            <a:pPr lvl="1"/>
            <a:r>
              <a:rPr lang="fr-CA" sz="1800" dirty="0"/>
              <a:t>Absence à un examen</a:t>
            </a:r>
          </a:p>
          <a:p>
            <a:pPr lvl="1"/>
            <a:r>
              <a:rPr lang="fr-CA" sz="1800" dirty="0"/>
              <a:t>Conditions de poursuite des études</a:t>
            </a:r>
          </a:p>
          <a:p>
            <a:pPr lvl="1"/>
            <a:r>
              <a:rPr lang="fr-CA" sz="1800" dirty="0"/>
              <a:t>Infractions relatives aux études (tricherie, plagiat, etc.) et sanctions</a:t>
            </a:r>
          </a:p>
          <a:p>
            <a:pPr lvl="1"/>
            <a:r>
              <a:rPr lang="fr-CA" sz="1800" dirty="0"/>
              <a:t>Infractions relatives au bon ordre et sanctions </a:t>
            </a:r>
          </a:p>
          <a:p>
            <a:r>
              <a:rPr lang="fr-CA" sz="2000" dirty="0">
                <a:hlinkClick r:id="rId3"/>
              </a:rPr>
              <a:t>Guides et formations en santé et sécurité</a:t>
            </a:r>
            <a:endParaRPr lang="fr-CA" sz="2000" dirty="0"/>
          </a:p>
          <a:p>
            <a:pPr lvl="1"/>
            <a:r>
              <a:rPr lang="fr-CA" sz="1800" dirty="0"/>
              <a:t>Sécurité dans les laboratoires</a:t>
            </a:r>
          </a:p>
          <a:p>
            <a:pPr lvl="1"/>
            <a:r>
              <a:rPr lang="fr-CA" sz="1800" dirty="0"/>
              <a:t>Sécurité en forêt et régions éloignées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58150" y="5151837"/>
            <a:ext cx="1239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" dirty="0">
                <a:solidFill>
                  <a:schemeClr val="bg1"/>
                </a:solidFill>
              </a:rPr>
              <a:t>Source: www.sbf.ulaval.ca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84" y="4460976"/>
            <a:ext cx="3067616" cy="876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5863" y="2959661"/>
            <a:ext cx="6633217" cy="666750"/>
          </a:xfrm>
          <a:prstGeom prst="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2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Responsabilités de l’étudiant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A" dirty="0"/>
              <a:t>L’étudiant est le premier responsable de ses études </a:t>
            </a:r>
          </a:p>
          <a:p>
            <a:pPr lvl="0"/>
            <a:r>
              <a:rPr lang="fr-CA" dirty="0"/>
              <a:t>Suivre son cheminement et s’occuper de son inscription dans les délais</a:t>
            </a:r>
          </a:p>
          <a:p>
            <a:pPr lvl="0"/>
            <a:r>
              <a:rPr lang="fr-CA" dirty="0"/>
              <a:t>Lire ses courriels à son adresse UL régulièrement </a:t>
            </a:r>
          </a:p>
          <a:p>
            <a:pPr lvl="1"/>
            <a:r>
              <a:rPr lang="fr-CA" dirty="0"/>
              <a:t>prenom.nom.#@ulaval.ca</a:t>
            </a:r>
          </a:p>
          <a:p>
            <a:pPr lvl="0"/>
            <a:r>
              <a:rPr lang="fr-CA" dirty="0"/>
              <a:t>Être au courant des politiques et des règlements</a:t>
            </a:r>
          </a:p>
          <a:p>
            <a:pPr lvl="0"/>
            <a:r>
              <a:rPr lang="fr-CA" dirty="0"/>
              <a:t>Ne pas hésiter à demander l’aide de toute l’équipe</a:t>
            </a:r>
            <a:br>
              <a:rPr lang="fr-CA" dirty="0"/>
            </a:br>
            <a:r>
              <a:rPr lang="fr-CA" dirty="0"/>
              <a:t>de la FFGG pour la réussite de ses études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94720" y="3369962"/>
            <a:ext cx="3744277" cy="399583"/>
          </a:xfrm>
          <a:prstGeom prst="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82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B65D0-19A3-470A-85EC-B2FAD22D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À consulter</a:t>
            </a:r>
            <a:endParaRPr lang="fr-CA" sz="13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0397C-733D-4868-9653-927AD81A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/>
              <a:t>Présentation PowerPoint de la séance d’accueil</a:t>
            </a:r>
          </a:p>
          <a:p>
            <a:r>
              <a:rPr lang="fr-CA" dirty="0">
                <a:hlinkClick r:id="rId3"/>
              </a:rPr>
              <a:t>Cheminements de programme</a:t>
            </a:r>
            <a:endParaRPr lang="fr-CA" dirty="0"/>
          </a:p>
          <a:p>
            <a:r>
              <a:rPr lang="fr-CA" dirty="0">
                <a:hlinkClick r:id="rId4"/>
              </a:rPr>
              <a:t>Test d’anglais VERSANT</a:t>
            </a:r>
            <a:endParaRPr lang="fr-CA" dirty="0"/>
          </a:p>
          <a:p>
            <a:pPr lvl="0"/>
            <a:r>
              <a:rPr lang="fr-CA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Règlement des études</a:t>
            </a:r>
            <a:endParaRPr lang="fr-CA" dirty="0">
              <a:solidFill>
                <a:srgbClr val="0070C0"/>
              </a:solidFill>
            </a:endParaRPr>
          </a:p>
          <a:p>
            <a:pPr lvl="0"/>
            <a:r>
              <a:rPr lang="fr-CA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Règlement disciplinaire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/>
              <a:t>Atelier « </a:t>
            </a:r>
            <a:r>
              <a:rPr lang="fr-CA" dirty="0">
                <a:hlinkClick r:id="rId7"/>
              </a:rPr>
              <a:t>Les clés de la réussite </a:t>
            </a:r>
            <a:r>
              <a:rPr lang="fr-CA" dirty="0"/>
              <a:t>» du </a:t>
            </a:r>
            <a:r>
              <a:rPr lang="fr-CA" dirty="0">
                <a:hlinkClick r:id="rId8"/>
              </a:rPr>
              <a:t>Centre d’aide au étudiants</a:t>
            </a:r>
            <a:endParaRPr lang="fr-CA" sz="2400" dirty="0"/>
          </a:p>
          <a:p>
            <a:r>
              <a:rPr lang="fr-CA" sz="28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Opération plan de cours!</a:t>
            </a:r>
            <a:r>
              <a:rPr lang="fr-CA" sz="2800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2800" dirty="0"/>
              <a:t>Par le Bureau des droits étudiants</a:t>
            </a:r>
            <a:endParaRPr lang="fr-CA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642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457197"/>
            <a:ext cx="8612065" cy="1233492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Ressources complémentaires UL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586166"/>
            <a:ext cx="5665071" cy="3358771"/>
          </a:xfrm>
        </p:spPr>
        <p:txBody>
          <a:bodyPr>
            <a:normAutofit fontScale="40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fr-CA" sz="2900" dirty="0">
                <a:hlinkClick r:id="rId3"/>
              </a:rPr>
              <a:t>Centre d’aide aux étudiants</a:t>
            </a:r>
            <a:endParaRPr lang="fr-CA" sz="2900" dirty="0"/>
          </a:p>
          <a:p>
            <a:pPr lvl="1"/>
            <a:r>
              <a:rPr lang="fr-CA" dirty="0"/>
              <a:t>Orientation, réussite scolaire, bien-être psychologique et situations de handicap </a:t>
            </a:r>
          </a:p>
          <a:p>
            <a:pPr lvl="1"/>
            <a:r>
              <a:rPr lang="fr-CA" sz="2500" dirty="0">
                <a:hlinkClick r:id="rId4"/>
              </a:rPr>
              <a:t>Exposés et ateliers «Clés de la réussite»</a:t>
            </a:r>
            <a:endParaRPr lang="fr-CA" sz="2500" dirty="0"/>
          </a:p>
          <a:p>
            <a:r>
              <a:rPr lang="fr-CA" sz="2900" dirty="0">
                <a:hlinkClick r:id="rId5"/>
              </a:rPr>
              <a:t>Bureau de la vie étudiante</a:t>
            </a:r>
            <a:endParaRPr lang="fr-CA" sz="2900" dirty="0"/>
          </a:p>
          <a:p>
            <a:pPr lvl="1"/>
            <a:r>
              <a:rPr lang="fr-CA" dirty="0"/>
              <a:t>Bureau d’accueil des étudiants étrangers</a:t>
            </a:r>
          </a:p>
          <a:p>
            <a:pPr lvl="1"/>
            <a:r>
              <a:rPr lang="fr-CA" dirty="0"/>
              <a:t>Activités artistiques, sociales, religieuses, etc.</a:t>
            </a:r>
          </a:p>
          <a:p>
            <a:r>
              <a:rPr lang="fr-CA" sz="2900" dirty="0">
                <a:hlinkClick r:id="rId6"/>
              </a:rPr>
              <a:t>Bureau du registraire</a:t>
            </a:r>
            <a:endParaRPr lang="fr-CA" sz="2900" dirty="0"/>
          </a:p>
          <a:p>
            <a:pPr lvl="1"/>
            <a:r>
              <a:rPr lang="fr-CA" dirty="0"/>
              <a:t>Attestation d’inscription</a:t>
            </a:r>
          </a:p>
          <a:p>
            <a:pPr lvl="1"/>
            <a:r>
              <a:rPr lang="fr-CA" dirty="0"/>
              <a:t>Dépôt des documents officiels (permis d’études, etc.)</a:t>
            </a:r>
          </a:p>
          <a:p>
            <a:r>
              <a:rPr lang="fr-CA" sz="2900" dirty="0">
                <a:hlinkClick r:id="rId7"/>
              </a:rPr>
              <a:t>Bibliothèque</a:t>
            </a:r>
            <a:r>
              <a:rPr lang="fr-CA" sz="2900" dirty="0"/>
              <a:t>:</a:t>
            </a:r>
          </a:p>
          <a:p>
            <a:pPr lvl="1"/>
            <a:r>
              <a:rPr lang="fr-CA" dirty="0">
                <a:hlinkClick r:id="rId8"/>
              </a:rPr>
              <a:t>Formations</a:t>
            </a:r>
            <a:r>
              <a:rPr lang="fr-CA" dirty="0"/>
              <a:t> : ABC de la bibliothèque, rédaction, logiciels (</a:t>
            </a:r>
            <a:r>
              <a:rPr lang="fr-CA" dirty="0" err="1"/>
              <a:t>EndNote</a:t>
            </a:r>
            <a:r>
              <a:rPr lang="fr-CA" dirty="0"/>
              <a:t>, SPSS..), etc.</a:t>
            </a:r>
          </a:p>
          <a:p>
            <a:pPr lvl="1"/>
            <a:r>
              <a:rPr lang="fr-CA" sz="2300" dirty="0">
                <a:hlinkClick r:id="rId9"/>
              </a:rPr>
              <a:t>Service de consultation en français écrit</a:t>
            </a:r>
            <a:endParaRPr lang="fr-CA" sz="2300" dirty="0"/>
          </a:p>
          <a:p>
            <a:pPr lvl="1"/>
            <a:r>
              <a:rPr lang="fr-CA" sz="2300" dirty="0">
                <a:hlinkClick r:id="rId10"/>
              </a:rPr>
              <a:t>Centre </a:t>
            </a:r>
            <a:r>
              <a:rPr lang="fr-CA" sz="2300" dirty="0" err="1">
                <a:hlinkClick r:id="rId10"/>
              </a:rPr>
              <a:t>GéoStat</a:t>
            </a:r>
            <a:endParaRPr lang="fr-CA" sz="2300" dirty="0"/>
          </a:p>
          <a:p>
            <a:r>
              <a:rPr lang="fr-CA" sz="2900" dirty="0">
                <a:hlinkClick r:id="rId11"/>
              </a:rPr>
              <a:t>Bureau des bourses et de l’aide financière</a:t>
            </a:r>
            <a:r>
              <a:rPr lang="fr-CA" sz="2900" dirty="0"/>
              <a:t> </a:t>
            </a:r>
          </a:p>
          <a:p>
            <a:r>
              <a:rPr lang="fr-CA" sz="2900" dirty="0">
                <a:hlinkClick r:id="rId12"/>
              </a:rPr>
              <a:t>Tous les services aux étudiants UL</a:t>
            </a:r>
            <a:endParaRPr lang="fr-CA" sz="2900" dirty="0"/>
          </a:p>
          <a:p>
            <a:pPr lvl="1"/>
            <a:r>
              <a:rPr lang="fr-CA" dirty="0">
                <a:hlinkClick r:id="rId13"/>
              </a:rPr>
              <a:t>Ombudsman</a:t>
            </a:r>
            <a:r>
              <a:rPr lang="fr-CA" dirty="0"/>
              <a:t>, Centre médical, sports (</a:t>
            </a:r>
            <a:r>
              <a:rPr lang="fr-CA" dirty="0">
                <a:hlinkClick r:id="rId14"/>
              </a:rPr>
              <a:t>PEPS</a:t>
            </a:r>
            <a:r>
              <a:rPr lang="fr-CA" dirty="0"/>
              <a:t>), etc.</a:t>
            </a:r>
          </a:p>
        </p:txBody>
      </p:sp>
      <p:pic>
        <p:nvPicPr>
          <p:cNvPr id="6" name="Image 5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5134" y="2876262"/>
            <a:ext cx="2754143" cy="1052870"/>
          </a:xfrm>
          <a:prstGeom prst="rect">
            <a:avLst/>
          </a:prstGeom>
        </p:spPr>
      </p:pic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7152" r="4158" b="7891"/>
          <a:stretch/>
        </p:blipFill>
        <p:spPr>
          <a:xfrm>
            <a:off x="6165134" y="1595582"/>
            <a:ext cx="2739510" cy="1143679"/>
          </a:xfrm>
          <a:prstGeom prst="rect">
            <a:avLst/>
          </a:prstGeom>
        </p:spPr>
      </p:pic>
      <p:pic>
        <p:nvPicPr>
          <p:cNvPr id="8" name="Image 7">
            <a:hlinkClick r:id="rId1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67" y="4073617"/>
            <a:ext cx="2739510" cy="8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4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552728" cy="5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48507" y="332656"/>
            <a:ext cx="6402387" cy="762000"/>
          </a:xfrm>
        </p:spPr>
        <p:txBody>
          <a:bodyPr>
            <a:noAutofit/>
          </a:bodyPr>
          <a:lstStyle/>
          <a:p>
            <a:pPr algn="l" eaLnBrk="1" hangingPunct="1"/>
            <a:r>
              <a:rPr lang="fr-CA" sz="24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Visitez notre Web </a:t>
            </a:r>
            <a:r>
              <a:rPr lang="fr-CA" sz="24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www.ggr.ulaval.ca</a:t>
            </a:r>
            <a:endParaRPr lang="fr-CA" sz="24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1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457197"/>
            <a:ext cx="8612065" cy="123349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Bon succès et du plaisir</a:t>
            </a:r>
            <a:br>
              <a:rPr lang="fr-CA" dirty="0"/>
            </a:br>
            <a:r>
              <a:rPr lang="fr-CA" dirty="0"/>
              <a:t>durant vos études à l’Université Laval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93" y="2134038"/>
            <a:ext cx="6156641" cy="25013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85830" y="4450709"/>
            <a:ext cx="10339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 dirty="0">
                <a:solidFill>
                  <a:schemeClr val="bg1"/>
                </a:solidFill>
              </a:rPr>
              <a:t>Source: www.lefil.ulaval.ca</a:t>
            </a:r>
          </a:p>
        </p:txBody>
      </p:sp>
    </p:spTree>
    <p:extLst>
      <p:ext uri="{BB962C8B-B14F-4D97-AF65-F5344CB8AC3E}">
        <p14:creationId xmlns:p14="http://schemas.microsoft.com/office/powerpoint/2010/main" val="422756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97239E9-C4A8-41FB-9699-84DABD5CBE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6994" y="2705370"/>
            <a:ext cx="7946694" cy="40884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48406" y="510993"/>
            <a:ext cx="7848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 Département de Géographie de l’UL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42A5D6-661F-4618-B28D-1108E89487F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8405" y="1224484"/>
            <a:ext cx="7644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26 professeurs réguliers et plus de 10 chargés de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Un enseignement offert aux trois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Au-delà de 70 cours de 1</a:t>
            </a:r>
            <a:r>
              <a:rPr lang="fr-CA" baseline="30000" dirty="0"/>
              <a:t>er</a:t>
            </a:r>
            <a:r>
              <a:rPr lang="fr-CA" dirty="0"/>
              <a:t> cycle et près de 50 séminaires de 2</a:t>
            </a:r>
            <a:r>
              <a:rPr lang="fr-CA" baseline="30000" dirty="0"/>
              <a:t>e</a:t>
            </a:r>
            <a:r>
              <a:rPr lang="fr-CA" dirty="0"/>
              <a:t> et 3</a:t>
            </a:r>
            <a:r>
              <a:rPr lang="fr-CA" baseline="30000" dirty="0"/>
              <a:t>e</a:t>
            </a:r>
            <a:r>
              <a:rPr lang="fr-CA" dirty="0"/>
              <a:t>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7 laboratoires de recherches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Et plus encore….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3498D6E-B88E-4A27-B3E4-127DC0931AA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" y="4142140"/>
            <a:ext cx="1853697" cy="12410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B05D3F-76F2-441C-B717-E9E190DB0E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" y="2795566"/>
            <a:ext cx="1864122" cy="12427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58476BC-1125-46F9-9FD8-5E9F6DA2F3A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87" y="2797309"/>
            <a:ext cx="1864122" cy="12427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DF399BD-A1EF-4D9D-840F-9605D83BBA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37" y="2785245"/>
            <a:ext cx="1864122" cy="124274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81B23E-21E1-4CE3-AD41-4F73CB9AA80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87" y="4141931"/>
            <a:ext cx="1864121" cy="12425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53544D1-7D29-4A82-9F6E-0D24181AFC0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38" y="4129666"/>
            <a:ext cx="1864122" cy="124274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7CF8DA3-BB54-4C67-9C40-BEF44630B5C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3" y="5474683"/>
            <a:ext cx="1864122" cy="123754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439700D-7CB9-4075-9588-E0A3E379C54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2" y="5468667"/>
            <a:ext cx="1848977" cy="124100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08D19D6-A83B-46BB-8E22-D4BE3D7ACB3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93" y="5462619"/>
            <a:ext cx="1864123" cy="123754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69F703C-B9DF-44DE-BE96-D5C9B709090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86" y="2781350"/>
            <a:ext cx="1861508" cy="124100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3331200-29BA-49FD-BFB6-E7A79E423E8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/>
          <a:stretch/>
        </p:blipFill>
        <p:spPr>
          <a:xfrm>
            <a:off x="6531470" y="4129666"/>
            <a:ext cx="1861508" cy="124274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7979E72-6A3B-488F-B8FE-9D7490A9A33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45" y="5462619"/>
            <a:ext cx="1861508" cy="12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57197"/>
            <a:ext cx="7772966" cy="1233492"/>
          </a:xfrm>
        </p:spPr>
        <p:txBody>
          <a:bodyPr>
            <a:normAutofit/>
          </a:bodyPr>
          <a:lstStyle/>
          <a:p>
            <a:r>
              <a:rPr lang="fr-CA" dirty="0"/>
              <a:t>Des personnes à connaître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259" y="1843732"/>
            <a:ext cx="7886700" cy="335877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Votre directeur de programme</a:t>
            </a:r>
          </a:p>
          <a:p>
            <a:pPr lvl="1"/>
            <a:r>
              <a:rPr lang="fr-FR" dirty="0"/>
              <a:t>M. Étienne Berthold</a:t>
            </a:r>
          </a:p>
          <a:p>
            <a:r>
              <a:rPr lang="fr-FR" dirty="0"/>
              <a:t>Votre agente de gestion des études</a:t>
            </a:r>
          </a:p>
          <a:p>
            <a:pPr lvl="1"/>
            <a:r>
              <a:rPr lang="fr-FR" sz="2200" dirty="0"/>
              <a:t>Mme Catherine Berthiaume</a:t>
            </a:r>
          </a:p>
          <a:p>
            <a:r>
              <a:rPr lang="fr-FR" dirty="0"/>
              <a:t>Vos conseillers aux études</a:t>
            </a:r>
          </a:p>
          <a:p>
            <a:pPr lvl="1"/>
            <a:r>
              <a:rPr lang="fr-FR" sz="2200" dirty="0"/>
              <a:t>Mme Sophie-Anne Landry/M. Benoit Laberge </a:t>
            </a:r>
          </a:p>
          <a:p>
            <a:r>
              <a:rPr lang="fr-FR" dirty="0"/>
              <a:t>Votre ressource de proximité du Centre </a:t>
            </a:r>
            <a:br>
              <a:rPr lang="fr-FR" dirty="0"/>
            </a:br>
            <a:r>
              <a:rPr lang="fr-FR" dirty="0"/>
              <a:t>d’aide aux études</a:t>
            </a:r>
          </a:p>
          <a:p>
            <a:pPr lvl="1"/>
            <a:r>
              <a:rPr lang="fr-FR" dirty="0"/>
              <a:t>Mme Zoé Bigras Généreux</a:t>
            </a:r>
          </a:p>
          <a:p>
            <a:pPr lvl="1"/>
            <a:endParaRPr lang="fr-FR" dirty="0"/>
          </a:p>
          <a:p>
            <a:pPr lvl="1"/>
            <a:endParaRPr lang="fr-FR" sz="1800" dirty="0"/>
          </a:p>
          <a:p>
            <a:pPr lvl="1"/>
            <a:endParaRPr lang="fr-FR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4C8B57-9BB6-4C94-551C-D527CAB9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4" y="2758117"/>
            <a:ext cx="962380" cy="12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E5DB334-7CF6-8080-49AB-2182C42B5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58" y="3242029"/>
            <a:ext cx="1026819" cy="13690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D2F578-B981-7984-D046-13E25444E2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2000" r="17604" b="38000"/>
          <a:stretch/>
        </p:blipFill>
        <p:spPr>
          <a:xfrm>
            <a:off x="6556353" y="4108500"/>
            <a:ext cx="962380" cy="1274648"/>
          </a:xfrm>
          <a:prstGeom prst="rect">
            <a:avLst/>
          </a:prstGeom>
          <a:ln w="1270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FCABFB-73AB-150C-E5B3-C4F36FBEF1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7598359" y="1998204"/>
            <a:ext cx="1026819" cy="1167303"/>
          </a:xfrm>
          <a:prstGeom prst="rect">
            <a:avLst/>
          </a:prstGeom>
          <a:ln w="12700"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E978A7-54D6-3048-DDB6-ADD67279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84" y="1452900"/>
            <a:ext cx="925119" cy="12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6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21102" y="1052512"/>
            <a:ext cx="8160588" cy="3104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Des programmes d’enseignements diversifiés:</a:t>
            </a:r>
            <a:endParaRPr lang="fr-CA" sz="3200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4525" y="5805488"/>
            <a:ext cx="32400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A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925" y="5957888"/>
            <a:ext cx="32400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A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DF9D7-D408-401C-913D-97ED346892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26542" y="2225615"/>
            <a:ext cx="3554085" cy="310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9C525-5426-45DB-B31B-B6983B2D17F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26541" y="3750948"/>
            <a:ext cx="3088259" cy="310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719572" y="2225615"/>
            <a:ext cx="7704856" cy="3579873"/>
          </a:xfrm>
          <a:solidFill>
            <a:schemeClr val="bg1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fr-CA" b="1" dirty="0">
                <a:highlight>
                  <a:srgbClr val="7ECD25"/>
                </a:highlight>
              </a:rPr>
              <a:t>Baccalauréat en développement durable du territoire</a:t>
            </a:r>
          </a:p>
          <a:p>
            <a:endParaRPr lang="fr-CA" b="1" dirty="0"/>
          </a:p>
          <a:p>
            <a:r>
              <a:rPr lang="fr-CA" b="1" dirty="0"/>
              <a:t>Baccalauréat en géographie </a:t>
            </a:r>
          </a:p>
          <a:p>
            <a:endParaRPr lang="fr-CA" b="1" dirty="0"/>
          </a:p>
          <a:p>
            <a:r>
              <a:rPr lang="fr-CA" b="1" dirty="0">
                <a:highlight>
                  <a:srgbClr val="7ECD25"/>
                </a:highlight>
              </a:rPr>
              <a:t>Certificat en développement durable </a:t>
            </a:r>
            <a:endParaRPr lang="fr-CA" sz="1900" i="1" dirty="0">
              <a:highlight>
                <a:srgbClr val="7ECD25"/>
              </a:highlight>
            </a:endParaRPr>
          </a:p>
          <a:p>
            <a:endParaRPr lang="fr-CA" b="1" dirty="0"/>
          </a:p>
          <a:p>
            <a:r>
              <a:rPr lang="fr-CA" b="1" dirty="0"/>
              <a:t>Certificat en géographie </a:t>
            </a:r>
            <a:endParaRPr lang="fr-CA" sz="1900" i="1" dirty="0"/>
          </a:p>
          <a:p>
            <a:endParaRPr lang="fr-CA" b="1" dirty="0"/>
          </a:p>
          <a:p>
            <a:r>
              <a:rPr lang="fr-CA" b="1" dirty="0"/>
              <a:t>Certificat en tourisme durable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3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58288" y="595312"/>
            <a:ext cx="7866140" cy="9488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Les cheminements</a:t>
            </a:r>
            <a:br>
              <a:rPr lang="fr-CA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fr-CA" sz="18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4525" y="5805488"/>
            <a:ext cx="32400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A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925" y="5957888"/>
            <a:ext cx="32400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A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" name="Image 1" descr="Une image contenant table&#10;&#10;Description générée automatiquement">
            <a:extLst>
              <a:ext uri="{FF2B5EF4-FFF2-40B4-BE49-F238E27FC236}">
                <a16:creationId xmlns:a16="http://schemas.microsoft.com/office/drawing/2014/main" id="{433C8EEA-CEB3-7B91-ABED-3562C31A07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" y="241662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8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reçu&#10;&#10;Description générée automatiquement">
            <a:extLst>
              <a:ext uri="{FF2B5EF4-FFF2-40B4-BE49-F238E27FC236}">
                <a16:creationId xmlns:a16="http://schemas.microsoft.com/office/drawing/2014/main" id="{AA2DEA36-8BA2-E357-C45E-2FFF9BB81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6010" r="15312" b="3999"/>
          <a:stretch/>
        </p:blipFill>
        <p:spPr>
          <a:xfrm>
            <a:off x="917306" y="567764"/>
            <a:ext cx="7220854" cy="6285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7408" y="3019492"/>
            <a:ext cx="982055" cy="29567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684069" y="3429000"/>
            <a:ext cx="231965" cy="30794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892171" y="3257608"/>
            <a:ext cx="214224" cy="27248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5117408" y="3516598"/>
            <a:ext cx="218505" cy="30793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802746" y="3257608"/>
            <a:ext cx="223847" cy="25899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689B7-7088-4669-80EF-88B0530150D6}"/>
              </a:ext>
            </a:extLst>
          </p:cNvPr>
          <p:cNvSpPr/>
          <p:nvPr/>
        </p:nvSpPr>
        <p:spPr>
          <a:xfrm>
            <a:off x="7623887" y="3519706"/>
            <a:ext cx="223847" cy="23081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22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11" y="307907"/>
            <a:ext cx="7886699" cy="1233492"/>
          </a:xfrm>
        </p:spPr>
        <p:txBody>
          <a:bodyPr/>
          <a:lstStyle/>
          <a:p>
            <a:r>
              <a:rPr lang="fr-CA" dirty="0">
                <a:hlinkClick r:id="rId2"/>
              </a:rPr>
              <a:t>monPortail.ulaval.ca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60" y="1408521"/>
            <a:ext cx="5685704" cy="3895654"/>
          </a:xfrm>
        </p:spPr>
      </p:pic>
      <p:sp>
        <p:nvSpPr>
          <p:cNvPr id="5" name="Rectangle 4"/>
          <p:cNvSpPr/>
          <p:nvPr/>
        </p:nvSpPr>
        <p:spPr>
          <a:xfrm>
            <a:off x="5497114" y="868667"/>
            <a:ext cx="286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Accès avec votre IDUL et NIP</a:t>
            </a:r>
          </a:p>
        </p:txBody>
      </p:sp>
    </p:spTree>
    <p:extLst>
      <p:ext uri="{BB962C8B-B14F-4D97-AF65-F5344CB8AC3E}">
        <p14:creationId xmlns:p14="http://schemas.microsoft.com/office/powerpoint/2010/main" val="313758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11" y="307907"/>
            <a:ext cx="7886699" cy="1233492"/>
          </a:xfrm>
        </p:spPr>
        <p:txBody>
          <a:bodyPr/>
          <a:lstStyle/>
          <a:p>
            <a:r>
              <a:rPr lang="fr-CA" dirty="0">
                <a:hlinkClick r:id="rId2"/>
              </a:rPr>
              <a:t>monPortail.ulaval.ca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5497114" y="868667"/>
            <a:ext cx="286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Accès avec votre IDUL et NIP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70EBB5-2673-4C87-8BBB-42429302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1310915"/>
            <a:ext cx="47815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3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49" y="457197"/>
            <a:ext cx="8216587" cy="1233492"/>
          </a:xfrm>
        </p:spPr>
        <p:txBody>
          <a:bodyPr>
            <a:normAutofit/>
          </a:bodyPr>
          <a:lstStyle/>
          <a:p>
            <a:r>
              <a:rPr lang="fr-CA" sz="3600" dirty="0" err="1"/>
              <a:t>mon</a:t>
            </a:r>
            <a:r>
              <a:rPr lang="fr-CA" sz="3600" b="1" dirty="0" err="1"/>
              <a:t>Portail</a:t>
            </a:r>
            <a:r>
              <a:rPr lang="fr-CA" sz="3600" dirty="0"/>
              <a:t>:</a:t>
            </a:r>
            <a:r>
              <a:rPr lang="fr-CA" sz="3600" dirty="0">
                <a:solidFill>
                  <a:srgbClr val="C00000"/>
                </a:solidFill>
              </a:rPr>
              <a:t> </a:t>
            </a:r>
            <a:r>
              <a:rPr lang="fr-CA" sz="3600" dirty="0"/>
              <a:t>le libre-service web des études</a:t>
            </a:r>
            <a:br>
              <a:rPr lang="fr-CA" sz="3600" dirty="0"/>
            </a:br>
            <a:r>
              <a:rPr lang="fr-CA" sz="2000" dirty="0"/>
              <a:t>(avec utilisation restreinte de </a:t>
            </a:r>
            <a:r>
              <a:rPr lang="fr-CA" sz="2000" b="1" dirty="0"/>
              <a:t>Capsule</a:t>
            </a:r>
            <a:r>
              <a:rPr lang="fr-CA" sz="2000" dirty="0"/>
              <a:t>)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>
                <a:solidFill>
                  <a:srgbClr val="C00000"/>
                </a:solidFill>
              </a:rPr>
              <a:t>Choix de cours </a:t>
            </a:r>
            <a:r>
              <a:rPr lang="fr-CA" dirty="0"/>
              <a:t>de la session: vérification, ajout, retrait, abandon</a:t>
            </a:r>
          </a:p>
          <a:p>
            <a:pPr lvl="1"/>
            <a:r>
              <a:rPr lang="fr-CA" dirty="0"/>
              <a:t>Attention aux dates limites</a:t>
            </a:r>
          </a:p>
          <a:p>
            <a:r>
              <a:rPr lang="fr-CA" dirty="0">
                <a:solidFill>
                  <a:srgbClr val="C00000"/>
                </a:solidFill>
              </a:rPr>
              <a:t>Inscription</a:t>
            </a:r>
            <a:r>
              <a:rPr lang="fr-CA" dirty="0"/>
              <a:t> aux cours de la prochaine session</a:t>
            </a:r>
          </a:p>
          <a:p>
            <a:pPr lvl="1"/>
            <a:r>
              <a:rPr lang="fr-CA" dirty="0"/>
              <a:t>Lisez l’avis de votre agente d’études après la semaine de lecture </a:t>
            </a:r>
          </a:p>
          <a:p>
            <a:pPr lvl="1"/>
            <a:r>
              <a:rPr lang="fr-CA" dirty="0">
                <a:solidFill>
                  <a:srgbClr val="C00000"/>
                </a:solidFill>
              </a:rPr>
              <a:t>Horaire </a:t>
            </a:r>
            <a:r>
              <a:rPr lang="fr-CA" dirty="0"/>
              <a:t>hebdomadaire personnalisé</a:t>
            </a:r>
          </a:p>
          <a:p>
            <a:r>
              <a:rPr lang="fr-CA" dirty="0">
                <a:solidFill>
                  <a:srgbClr val="C00000"/>
                </a:solidFill>
              </a:rPr>
              <a:t>Rapport de cheminement: </a:t>
            </a:r>
            <a:r>
              <a:rPr lang="fr-CA" dirty="0"/>
              <a:t>suivi des cours réussis et à faire</a:t>
            </a:r>
          </a:p>
          <a:p>
            <a:pPr lvl="1"/>
            <a:r>
              <a:rPr lang="fr-CA" dirty="0"/>
              <a:t>Signaler les anomalies à votre agente d’études (ex. cours non contributoires) </a:t>
            </a:r>
          </a:p>
          <a:p>
            <a:r>
              <a:rPr lang="fr-CA" dirty="0">
                <a:solidFill>
                  <a:srgbClr val="C00000"/>
                </a:solidFill>
              </a:rPr>
              <a:t>Relevés de notes: </a:t>
            </a:r>
            <a:r>
              <a:rPr lang="fr-CA" dirty="0"/>
              <a:t>consultation des notes et moyennes en fin de session</a:t>
            </a:r>
            <a:endParaRPr lang="fr-CA" dirty="0">
              <a:solidFill>
                <a:srgbClr val="C00000"/>
              </a:solidFill>
            </a:endParaRPr>
          </a:p>
          <a:p>
            <a:r>
              <a:rPr lang="fr-FR" dirty="0">
                <a:solidFill>
                  <a:srgbClr val="C00000"/>
                </a:solidFill>
              </a:rPr>
              <a:t>Renseignements personnels: </a:t>
            </a:r>
            <a:r>
              <a:rPr lang="fr-FR" dirty="0"/>
              <a:t>mettre à jour au besoin (ex. adresse)</a:t>
            </a:r>
          </a:p>
          <a:p>
            <a:r>
              <a:rPr lang="fr-FR" dirty="0">
                <a:solidFill>
                  <a:srgbClr val="C00000"/>
                </a:solidFill>
              </a:rPr>
              <a:t>Frais de scolarité: </a:t>
            </a:r>
            <a:r>
              <a:rPr lang="fr-FR" dirty="0"/>
              <a:t>consulter et payer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43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7029</TotalTime>
  <Words>733</Words>
  <Application>Microsoft Office PowerPoint</Application>
  <PresentationFormat>Affichage à l'écran (4:3)</PresentationFormat>
  <Paragraphs>138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</vt:lpstr>
      <vt:lpstr>Verdana</vt:lpstr>
      <vt:lpstr>Thème Office</vt:lpstr>
      <vt:lpstr>Développement durable du territoire</vt:lpstr>
      <vt:lpstr>Le Département de Géographie de l’UL</vt:lpstr>
      <vt:lpstr>Des personnes à connaître</vt:lpstr>
      <vt:lpstr>Des programmes d’enseignements diversifiés:</vt:lpstr>
      <vt:lpstr>Les cheminements </vt:lpstr>
      <vt:lpstr>Présentation PowerPoint</vt:lpstr>
      <vt:lpstr>monPortail.ulaval.ca</vt:lpstr>
      <vt:lpstr>monPortail.ulaval.ca</vt:lpstr>
      <vt:lpstr>monPortail: le libre-service web des études (avec utilisation restreinte de Capsule)</vt:lpstr>
      <vt:lpstr>Barème de notation de la FFGG</vt:lpstr>
      <vt:lpstr>Politiques et règlements officiels UL</vt:lpstr>
      <vt:lpstr>Responsabilités de l’étudiant</vt:lpstr>
      <vt:lpstr>À consulter</vt:lpstr>
      <vt:lpstr>Ressources complémentaires UL</vt:lpstr>
      <vt:lpstr>Visitez notre Web www.ggr.ulaval.ca</vt:lpstr>
      <vt:lpstr>Bon succès et du plaisir durant vos études à l’Université Laval</vt:lpstr>
    </vt:vector>
  </TitlesOfParts>
  <Company>FFGG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Ferland</dc:creator>
  <cp:lastModifiedBy>Sophie-Anne Landry</cp:lastModifiedBy>
  <cp:revision>109</cp:revision>
  <dcterms:created xsi:type="dcterms:W3CDTF">2015-05-04T14:31:46Z</dcterms:created>
  <dcterms:modified xsi:type="dcterms:W3CDTF">2023-01-09T19:56:58Z</dcterms:modified>
</cp:coreProperties>
</file>